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63" r:id="rId6"/>
    <p:sldId id="265" r:id="rId7"/>
    <p:sldId id="264" r:id="rId8"/>
    <p:sldId id="262" r:id="rId9"/>
    <p:sldId id="260" r:id="rId10"/>
    <p:sldId id="258" r:id="rId1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57" autoAdjust="0"/>
    <p:restoredTop sz="94660"/>
  </p:normalViewPr>
  <p:slideViewPr>
    <p:cSldViewPr snapToGrid="0">
      <p:cViewPr>
        <p:scale>
          <a:sx n="52" d="100"/>
          <a:sy n="52" d="100"/>
        </p:scale>
        <p:origin x="168" y="6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1EE929-3515-D159-1206-4C84F6769F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8B5E1A4-F389-66EB-9ED6-BCFDA64021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02EC61-1067-2026-7C44-C63CD813C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A12ABF-EAEA-690B-8FDA-81C0A7BEC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721C8F-DC61-9A61-2420-230CAFFFD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D89DD5-8D5A-1CF9-B2F8-CDBA9BC73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3479557-ECA4-694B-FC2E-4FBFE7697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F96C96-5F5C-7F5A-E2D6-38745598F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5DCD7BA-6C73-8914-9428-89D704DC2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DE5F0F-2D07-67E7-BBC1-3B54F95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0364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C1CB842-16E9-D60E-8C91-B156C4F1E6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B0A28E0-552B-A932-1667-C58241C7DC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A08A0BA-6AB3-16FD-90CC-F509C717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E1762E-9B63-D9ED-E06B-5E13317FD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26B1693-8617-52F4-8896-67D2EEB05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4056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E8B68F8-6973-333E-6CA5-326984228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AAA623-CBB3-8D07-1F30-7C4BA68C83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A5E6E2C-688C-0EB1-4FDF-B25139C2A3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A61F385-2998-6C91-EDFD-4FACE0C32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1AD82A4-6D90-EA8B-7055-F94B9A1E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0784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8EF4B7-58D0-0FA1-B787-B447EC63A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9A1A985-4E2E-607B-C626-1612A2C0E0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E94A63-16B5-72E7-E78D-87396AF20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376A907-AB3B-B685-4AD3-29EE60AB6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E947E05-DDA3-BCA9-8C20-C41314BC8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9310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E1C7F3B-D02C-90D1-DACC-697130918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FE36277-3FE9-9754-91E1-145C75E56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4A2EB78-E4F7-87D2-9A0E-E63C73F94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EF0A7F6-F3B3-2F4C-8BD2-1F851A9C1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D2C13ED-6137-4278-1596-DC141F9B9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C0CA46-D0CD-81F9-A5C3-66ECFE7CD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987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0ED579-F505-2B61-F818-CB5F33D238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BCC2250-4E2D-7F40-5872-247E427BD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33FFB72-9E19-2BEB-6CD8-1AE799A67A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7265D61-E22F-ACC5-025E-3B3D2F3FE8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286C8F1-FCFC-7B2A-2E70-1FE4A0D08E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0E23780-6455-23A2-4433-1AC2C5A6AD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B3B8F8FD-6AD0-B963-DCD7-6CCC1EB5B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E4D952E-F0AD-3E44-93AF-CC80D0B21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1185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5756540-849C-4A41-593E-55CEC44F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7997272-0958-0827-2088-7387B62D0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21E6C4D-E40E-B8A4-0BC6-05CCFBD3C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23B5871-9A82-E3A8-69F7-BE383E1C4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6712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1199633-4087-8AF6-A411-A68A72DCD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1740EFD-362F-071A-883F-E25B050E1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12560C-45AD-4C8B-8BB7-5CB78C1E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917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2D3855-7013-0339-7722-A5C8106B2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A978FFD-B6EE-79AD-7946-55609E7FB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E5B4CB4-E46A-FE11-4D60-98C0B7DB46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F17D6B6-FC71-296E-0BF5-6B65DED1B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DBB6CC1-894B-FBD4-AA49-92F2B91BD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8484D4F-44BA-2360-4B5E-A5297F244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77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1D188C9-08EC-14D8-9DFE-F75CB4DE9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4DFA546-3F9D-AEB3-F4EE-4F466F0AF6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C23C7A-F345-6047-6DD0-E598BFFD9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634CC21-F76C-E879-996F-6CF70858F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181B1E5-D588-7AA2-676E-39355AE1F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F7EECCF-D8A7-813F-C895-560F3DD5C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607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95DB6F3-4C7F-BAA4-9D11-8D6E15A509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0BB6920-2AAB-A3E4-2021-9F508209F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8DCF352-75A5-6CCD-50B6-11A3908D96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C7DF4-6F6F-4EDD-B33B-A21095704FEB}" type="datetimeFigureOut">
              <a:rPr kumimoji="1" lang="ja-JP" altLang="en-US" smtClean="0"/>
              <a:t>2023/7/10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6A6CDB3-6248-123A-0BF6-6A0B4BA680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140DD8B-3C69-F3A1-8145-012CD1B5DC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AFD8B-8AAD-43E3-A9AE-C560096FE72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836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">
            <a:extLst>
              <a:ext uri="{FF2B5EF4-FFF2-40B4-BE49-F238E27FC236}">
                <a16:creationId xmlns:a16="http://schemas.microsoft.com/office/drawing/2014/main" id="{FFC1C188-9746-8F75-C5E1-BA6720566B02}"/>
              </a:ext>
            </a:extLst>
          </p:cNvPr>
          <p:cNvSpPr/>
          <p:nvPr/>
        </p:nvSpPr>
        <p:spPr>
          <a:xfrm>
            <a:off x="-12357" y="0"/>
            <a:ext cx="12220833" cy="605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山">
            <a:extLst>
              <a:ext uri="{FF2B5EF4-FFF2-40B4-BE49-F238E27FC236}">
                <a16:creationId xmlns:a16="http://schemas.microsoft.com/office/drawing/2014/main" id="{1EA9082B-44FF-BC0E-6C65-485BF57A4AC0}"/>
              </a:ext>
            </a:extLst>
          </p:cNvPr>
          <p:cNvGrpSpPr/>
          <p:nvPr/>
        </p:nvGrpSpPr>
        <p:grpSpPr>
          <a:xfrm>
            <a:off x="-133004" y="4534879"/>
            <a:ext cx="12435840" cy="2397936"/>
            <a:chOff x="-133004" y="4534879"/>
            <a:chExt cx="12435840" cy="2397936"/>
          </a:xfrm>
        </p:grpSpPr>
        <p:sp>
          <p:nvSpPr>
            <p:cNvPr id="2" name="フリーフォーム: 図形 3">
              <a:extLst>
                <a:ext uri="{FF2B5EF4-FFF2-40B4-BE49-F238E27FC236}">
                  <a16:creationId xmlns:a16="http://schemas.microsoft.com/office/drawing/2014/main" id="{C2C19308-60DE-45E5-41E3-2B1AEE831172}"/>
                </a:ext>
              </a:extLst>
            </p:cNvPr>
            <p:cNvSpPr/>
            <p:nvPr/>
          </p:nvSpPr>
          <p:spPr>
            <a:xfrm>
              <a:off x="-12357" y="4534879"/>
              <a:ext cx="12220833" cy="2335478"/>
            </a:xfrm>
            <a:custGeom>
              <a:avLst/>
              <a:gdLst>
                <a:gd name="connsiteX0" fmla="*/ 0 w 12220833"/>
                <a:gd name="connsiteY0" fmla="*/ 1408670 h 2335427"/>
                <a:gd name="connsiteX1" fmla="*/ 6030098 w 12220833"/>
                <a:gd name="connsiteY1" fmla="*/ 0 h 2335427"/>
                <a:gd name="connsiteX2" fmla="*/ 12208476 w 12220833"/>
                <a:gd name="connsiteY2" fmla="*/ 1359243 h 2335427"/>
                <a:gd name="connsiteX3" fmla="*/ 12220833 w 12220833"/>
                <a:gd name="connsiteY3" fmla="*/ 2335427 h 2335427"/>
                <a:gd name="connsiteX4" fmla="*/ 0 w 12220833"/>
                <a:gd name="connsiteY4" fmla="*/ 2335427 h 2335427"/>
                <a:gd name="connsiteX5" fmla="*/ 0 w 12220833"/>
                <a:gd name="connsiteY5" fmla="*/ 1408670 h 2335427"/>
                <a:gd name="connsiteX0" fmla="*/ 0 w 12220833"/>
                <a:gd name="connsiteY0" fmla="*/ 1408721 h 2335478"/>
                <a:gd name="connsiteX1" fmla="*/ 6030098 w 12220833"/>
                <a:gd name="connsiteY1" fmla="*/ 51 h 2335478"/>
                <a:gd name="connsiteX2" fmla="*/ 12208476 w 12220833"/>
                <a:gd name="connsiteY2" fmla="*/ 1359294 h 2335478"/>
                <a:gd name="connsiteX3" fmla="*/ 12220833 w 12220833"/>
                <a:gd name="connsiteY3" fmla="*/ 2335478 h 2335478"/>
                <a:gd name="connsiteX4" fmla="*/ 0 w 12220833"/>
                <a:gd name="connsiteY4" fmla="*/ 2335478 h 2335478"/>
                <a:gd name="connsiteX5" fmla="*/ 0 w 12220833"/>
                <a:gd name="connsiteY5" fmla="*/ 1408721 h 23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20833" h="2335478">
                  <a:moveTo>
                    <a:pt x="0" y="1408721"/>
                  </a:moveTo>
                  <a:cubicBezTo>
                    <a:pt x="1005016" y="1019483"/>
                    <a:pt x="3995352" y="8289"/>
                    <a:pt x="6030098" y="51"/>
                  </a:cubicBezTo>
                  <a:cubicBezTo>
                    <a:pt x="8064844" y="-8187"/>
                    <a:pt x="11176687" y="970056"/>
                    <a:pt x="12208476" y="1359294"/>
                  </a:cubicBezTo>
                  <a:lnTo>
                    <a:pt x="12220833" y="2335478"/>
                  </a:lnTo>
                  <a:lnTo>
                    <a:pt x="0" y="2335478"/>
                  </a:lnTo>
                  <a:lnTo>
                    <a:pt x="0" y="140872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4">
              <a:extLst>
                <a:ext uri="{FF2B5EF4-FFF2-40B4-BE49-F238E27FC236}">
                  <a16:creationId xmlns:a16="http://schemas.microsoft.com/office/drawing/2014/main" id="{9070BC60-2EC7-B61B-028F-BB6BD189BFF9}"/>
                </a:ext>
              </a:extLst>
            </p:cNvPr>
            <p:cNvSpPr/>
            <p:nvPr/>
          </p:nvSpPr>
          <p:spPr>
            <a:xfrm>
              <a:off x="-133004" y="5502823"/>
              <a:ext cx="12435840" cy="1429992"/>
            </a:xfrm>
            <a:custGeom>
              <a:avLst/>
              <a:gdLst>
                <a:gd name="connsiteX0" fmla="*/ 99753 w 12435840"/>
                <a:gd name="connsiteY0" fmla="*/ 1429790 h 1429790"/>
                <a:gd name="connsiteX1" fmla="*/ 0 w 12435840"/>
                <a:gd name="connsiteY1" fmla="*/ 997528 h 1429790"/>
                <a:gd name="connsiteX2" fmla="*/ 6234546 w 12435840"/>
                <a:gd name="connsiteY2" fmla="*/ 0 h 1429790"/>
                <a:gd name="connsiteX3" fmla="*/ 12419215 w 12435840"/>
                <a:gd name="connsiteY3" fmla="*/ 914400 h 1429790"/>
                <a:gd name="connsiteX4" fmla="*/ 12435840 w 12435840"/>
                <a:gd name="connsiteY4" fmla="*/ 1363288 h 1429790"/>
                <a:gd name="connsiteX5" fmla="*/ 99753 w 12435840"/>
                <a:gd name="connsiteY5" fmla="*/ 1429790 h 1429790"/>
                <a:gd name="connsiteX0" fmla="*/ 99753 w 12435840"/>
                <a:gd name="connsiteY0" fmla="*/ 1429992 h 1429992"/>
                <a:gd name="connsiteX1" fmla="*/ 0 w 12435840"/>
                <a:gd name="connsiteY1" fmla="*/ 997730 h 1429992"/>
                <a:gd name="connsiteX2" fmla="*/ 6234546 w 12435840"/>
                <a:gd name="connsiteY2" fmla="*/ 202 h 1429992"/>
                <a:gd name="connsiteX3" fmla="*/ 12419215 w 12435840"/>
                <a:gd name="connsiteY3" fmla="*/ 914602 h 1429992"/>
                <a:gd name="connsiteX4" fmla="*/ 12435840 w 12435840"/>
                <a:gd name="connsiteY4" fmla="*/ 1363490 h 1429992"/>
                <a:gd name="connsiteX5" fmla="*/ 99753 w 12435840"/>
                <a:gd name="connsiteY5" fmla="*/ 1429992 h 142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0" h="1429992">
                  <a:moveTo>
                    <a:pt x="99753" y="1429992"/>
                  </a:moveTo>
                  <a:lnTo>
                    <a:pt x="0" y="997730"/>
                  </a:lnTo>
                  <a:cubicBezTo>
                    <a:pt x="1022466" y="759432"/>
                    <a:pt x="4164677" y="14057"/>
                    <a:pt x="6234546" y="202"/>
                  </a:cubicBezTo>
                  <a:cubicBezTo>
                    <a:pt x="8304415" y="-13653"/>
                    <a:pt x="11385666" y="687387"/>
                    <a:pt x="12419215" y="914602"/>
                  </a:cubicBezTo>
                  <a:lnTo>
                    <a:pt x="12435840" y="1363490"/>
                  </a:lnTo>
                  <a:lnTo>
                    <a:pt x="99753" y="142999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木">
            <a:extLst>
              <a:ext uri="{FF2B5EF4-FFF2-40B4-BE49-F238E27FC236}">
                <a16:creationId xmlns:a16="http://schemas.microsoft.com/office/drawing/2014/main" id="{396B4783-DA6F-079E-F3FA-AEB7E8CEB1D0}"/>
              </a:ext>
            </a:extLst>
          </p:cNvPr>
          <p:cNvGrpSpPr/>
          <p:nvPr/>
        </p:nvGrpSpPr>
        <p:grpSpPr>
          <a:xfrm>
            <a:off x="5594465" y="2670452"/>
            <a:ext cx="1003070" cy="1864427"/>
            <a:chOff x="5594465" y="2670452"/>
            <a:chExt cx="1003070" cy="1864427"/>
          </a:xfrm>
        </p:grpSpPr>
        <p:sp>
          <p:nvSpPr>
            <p:cNvPr id="12" name="台形 6">
              <a:extLst>
                <a:ext uri="{FF2B5EF4-FFF2-40B4-BE49-F238E27FC236}">
                  <a16:creationId xmlns:a16="http://schemas.microsoft.com/office/drawing/2014/main" id="{C8074FEE-BA45-77C2-6691-4E707199159C}"/>
                </a:ext>
              </a:extLst>
            </p:cNvPr>
            <p:cNvSpPr/>
            <p:nvPr/>
          </p:nvSpPr>
          <p:spPr>
            <a:xfrm>
              <a:off x="5999018" y="3806852"/>
              <a:ext cx="193964" cy="72802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7">
              <a:extLst>
                <a:ext uri="{FF2B5EF4-FFF2-40B4-BE49-F238E27FC236}">
                  <a16:creationId xmlns:a16="http://schemas.microsoft.com/office/drawing/2014/main" id="{3DE0F3F8-3E0C-61C4-74FA-F5019A3D0783}"/>
                </a:ext>
              </a:extLst>
            </p:cNvPr>
            <p:cNvSpPr/>
            <p:nvPr/>
          </p:nvSpPr>
          <p:spPr>
            <a:xfrm>
              <a:off x="5594465" y="2670452"/>
              <a:ext cx="1003070" cy="1501834"/>
            </a:xfrm>
            <a:custGeom>
              <a:avLst/>
              <a:gdLst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817418 h 1318953"/>
                <a:gd name="connsiteX1" fmla="*/ 484909 w 1003070"/>
                <a:gd name="connsiteY1" fmla="*/ 0 h 1318953"/>
                <a:gd name="connsiteX2" fmla="*/ 1003070 w 1003070"/>
                <a:gd name="connsiteY2" fmla="*/ 817418 h 1318953"/>
                <a:gd name="connsiteX3" fmla="*/ 501535 w 1003070"/>
                <a:gd name="connsiteY3" fmla="*/ 1318953 h 1318953"/>
                <a:gd name="connsiteX4" fmla="*/ 0 w 1003070"/>
                <a:gd name="connsiteY4" fmla="*/ 817418 h 1318953"/>
                <a:gd name="connsiteX0" fmla="*/ 0 w 1003070"/>
                <a:gd name="connsiteY0" fmla="*/ 933797 h 1435332"/>
                <a:gd name="connsiteX1" fmla="*/ 484909 w 1003070"/>
                <a:gd name="connsiteY1" fmla="*/ 0 h 1435332"/>
                <a:gd name="connsiteX2" fmla="*/ 1003070 w 1003070"/>
                <a:gd name="connsiteY2" fmla="*/ 933797 h 1435332"/>
                <a:gd name="connsiteX3" fmla="*/ 501535 w 1003070"/>
                <a:gd name="connsiteY3" fmla="*/ 1435332 h 1435332"/>
                <a:gd name="connsiteX4" fmla="*/ 0 w 1003070"/>
                <a:gd name="connsiteY4" fmla="*/ 933797 h 1435332"/>
                <a:gd name="connsiteX0" fmla="*/ 0 w 1003070"/>
                <a:gd name="connsiteY0" fmla="*/ 967048 h 1468583"/>
                <a:gd name="connsiteX1" fmla="*/ 484909 w 1003070"/>
                <a:gd name="connsiteY1" fmla="*/ 0 h 1468583"/>
                <a:gd name="connsiteX2" fmla="*/ 1003070 w 1003070"/>
                <a:gd name="connsiteY2" fmla="*/ 967048 h 1468583"/>
                <a:gd name="connsiteX3" fmla="*/ 501535 w 1003070"/>
                <a:gd name="connsiteY3" fmla="*/ 1468583 h 1468583"/>
                <a:gd name="connsiteX4" fmla="*/ 0 w 1003070"/>
                <a:gd name="connsiteY4" fmla="*/ 967048 h 1468583"/>
                <a:gd name="connsiteX0" fmla="*/ 0 w 1003070"/>
                <a:gd name="connsiteY0" fmla="*/ 1000299 h 1501834"/>
                <a:gd name="connsiteX1" fmla="*/ 484909 w 1003070"/>
                <a:gd name="connsiteY1" fmla="*/ 0 h 1501834"/>
                <a:gd name="connsiteX2" fmla="*/ 1003070 w 1003070"/>
                <a:gd name="connsiteY2" fmla="*/ 1000299 h 1501834"/>
                <a:gd name="connsiteX3" fmla="*/ 501535 w 1003070"/>
                <a:gd name="connsiteY3" fmla="*/ 1501834 h 1501834"/>
                <a:gd name="connsiteX4" fmla="*/ 0 w 1003070"/>
                <a:gd name="connsiteY4" fmla="*/ 1000299 h 150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070" h="1501834">
                  <a:moveTo>
                    <a:pt x="0" y="1000299"/>
                  </a:moveTo>
                  <a:cubicBezTo>
                    <a:pt x="0" y="723309"/>
                    <a:pt x="207919" y="0"/>
                    <a:pt x="484909" y="0"/>
                  </a:cubicBezTo>
                  <a:cubicBezTo>
                    <a:pt x="761899" y="0"/>
                    <a:pt x="1003070" y="723309"/>
                    <a:pt x="1003070" y="1000299"/>
                  </a:cubicBezTo>
                  <a:cubicBezTo>
                    <a:pt x="1003070" y="1277289"/>
                    <a:pt x="778525" y="1501834"/>
                    <a:pt x="501535" y="1501834"/>
                  </a:cubicBezTo>
                  <a:cubicBezTo>
                    <a:pt x="224545" y="1501834"/>
                    <a:pt x="0" y="1277289"/>
                    <a:pt x="0" y="100029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2687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B0EB67FE-F275-ABA1-90A1-0410A8772EB6}"/>
              </a:ext>
            </a:extLst>
          </p:cNvPr>
          <p:cNvSpPr/>
          <p:nvPr/>
        </p:nvSpPr>
        <p:spPr>
          <a:xfrm>
            <a:off x="4159623" y="2026023"/>
            <a:ext cx="71717" cy="484990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花">
            <a:extLst>
              <a:ext uri="{FF2B5EF4-FFF2-40B4-BE49-F238E27FC236}">
                <a16:creationId xmlns:a16="http://schemas.microsoft.com/office/drawing/2014/main" id="{3290EF77-4025-091A-A398-59ADD0895C8A}"/>
              </a:ext>
            </a:extLst>
          </p:cNvPr>
          <p:cNvGrpSpPr/>
          <p:nvPr/>
        </p:nvGrpSpPr>
        <p:grpSpPr>
          <a:xfrm>
            <a:off x="1969266" y="1229318"/>
            <a:ext cx="674182" cy="566231"/>
            <a:chOff x="2833787" y="1212692"/>
            <a:chExt cx="5096835" cy="3097225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3E0F660-97FE-8052-3604-C685A3BFD1A0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E816BA5-3E6E-5A99-39DD-74DC370535E9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9767DF7-3FF7-4701-919F-2236363436D0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6E39CCA-4E37-EEEC-9388-655EA26643B3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34CEAA3-4BDB-CA73-070B-D45AC218830D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1C3D931-8158-B19F-B973-B45868730C85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1F398A43-4842-C609-AB3C-B80919D4BBBC}"/>
              </a:ext>
            </a:extLst>
          </p:cNvPr>
          <p:cNvGrpSpPr/>
          <p:nvPr/>
        </p:nvGrpSpPr>
        <p:grpSpPr>
          <a:xfrm>
            <a:off x="2869482" y="240842"/>
            <a:ext cx="2602545" cy="2574075"/>
            <a:chOff x="3589158" y="849333"/>
            <a:chExt cx="4484429" cy="4435372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1B4DFD05-44E0-F8FD-414C-FEF73BB49BB9}"/>
                </a:ext>
              </a:extLst>
            </p:cNvPr>
            <p:cNvGrpSpPr/>
            <p:nvPr/>
          </p:nvGrpSpPr>
          <p:grpSpPr>
            <a:xfrm rot="207749">
              <a:off x="5787505" y="849333"/>
              <a:ext cx="2286082" cy="2271993"/>
              <a:chOff x="5714735" y="758696"/>
              <a:chExt cx="2286082" cy="2271993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9DA1B6FE-51CD-E63C-FF56-1D06FB58E402}"/>
                  </a:ext>
                </a:extLst>
              </p:cNvPr>
              <p:cNvSpPr/>
              <p:nvPr/>
            </p:nvSpPr>
            <p:spPr>
              <a:xfrm>
                <a:off x="5714735" y="758696"/>
                <a:ext cx="265842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CECF1073-8008-BB2C-D106-43BBCCEA1574}"/>
                  </a:ext>
                </a:extLst>
              </p:cNvPr>
              <p:cNvSpPr/>
              <p:nvPr/>
            </p:nvSpPr>
            <p:spPr>
              <a:xfrm rot="600000">
                <a:off x="5993559" y="81385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BBB738C3-78F0-1D05-0B2B-FDE2E851FC5E}"/>
                  </a:ext>
                </a:extLst>
              </p:cNvPr>
              <p:cNvSpPr/>
              <p:nvPr/>
            </p:nvSpPr>
            <p:spPr>
              <a:xfrm rot="1200000">
                <a:off x="6273741" y="889210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楕円 7">
                <a:extLst>
                  <a:ext uri="{FF2B5EF4-FFF2-40B4-BE49-F238E27FC236}">
                    <a16:creationId xmlns:a16="http://schemas.microsoft.com/office/drawing/2014/main" id="{A91B193A-61A5-BDA7-F8FD-2F97CDF33AE2}"/>
                  </a:ext>
                </a:extLst>
              </p:cNvPr>
              <p:cNvSpPr/>
              <p:nvPr/>
            </p:nvSpPr>
            <p:spPr>
              <a:xfrm rot="1800000">
                <a:off x="6527165" y="1021184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楕円 13">
                <a:extLst>
                  <a:ext uri="{FF2B5EF4-FFF2-40B4-BE49-F238E27FC236}">
                    <a16:creationId xmlns:a16="http://schemas.microsoft.com/office/drawing/2014/main" id="{975343CE-04F8-8684-13DD-D419962E9BDF}"/>
                  </a:ext>
                </a:extLst>
              </p:cNvPr>
              <p:cNvSpPr/>
              <p:nvPr/>
            </p:nvSpPr>
            <p:spPr>
              <a:xfrm rot="2400000">
                <a:off x="6752147" y="119201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E6C64EFE-5A54-EE8B-197F-D020E29FF5A7}"/>
                  </a:ext>
                </a:extLst>
              </p:cNvPr>
              <p:cNvSpPr/>
              <p:nvPr/>
            </p:nvSpPr>
            <p:spPr>
              <a:xfrm rot="3000000">
                <a:off x="6940502" y="1400566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楕円 15">
                <a:extLst>
                  <a:ext uri="{FF2B5EF4-FFF2-40B4-BE49-F238E27FC236}">
                    <a16:creationId xmlns:a16="http://schemas.microsoft.com/office/drawing/2014/main" id="{CA36D359-2496-EF1E-70D0-FE7A4D5968D2}"/>
                  </a:ext>
                </a:extLst>
              </p:cNvPr>
              <p:cNvSpPr/>
              <p:nvPr/>
            </p:nvSpPr>
            <p:spPr>
              <a:xfrm rot="3600000">
                <a:off x="7072019" y="158852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BC776AE3-3F73-18A8-87A9-C1A3D4035577}"/>
                  </a:ext>
                </a:extLst>
              </p:cNvPr>
              <p:cNvSpPr/>
              <p:nvPr/>
            </p:nvSpPr>
            <p:spPr>
              <a:xfrm rot="4200000">
                <a:off x="7161246" y="1813532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AC3225E3-3C8C-7A58-75B5-584DE40DB31F}"/>
                  </a:ext>
                </a:extLst>
              </p:cNvPr>
              <p:cNvSpPr/>
              <p:nvPr/>
            </p:nvSpPr>
            <p:spPr>
              <a:xfrm rot="4800000">
                <a:off x="7221227" y="2055695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C2892853-4D7B-3BB2-65AF-70E4CBCEF23E}"/>
                  </a:ext>
                </a:extLst>
              </p:cNvPr>
              <p:cNvSpPr/>
              <p:nvPr/>
            </p:nvSpPr>
            <p:spPr>
              <a:xfrm rot="5400000">
                <a:off x="7234606" y="226447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823EA86F-75BD-BE82-818B-A513B71967BC}"/>
                </a:ext>
              </a:extLst>
            </p:cNvPr>
            <p:cNvGrpSpPr/>
            <p:nvPr/>
          </p:nvGrpSpPr>
          <p:grpSpPr>
            <a:xfrm rot="10161976">
              <a:off x="3922416" y="3012712"/>
              <a:ext cx="2286082" cy="2271993"/>
              <a:chOff x="5714735" y="758696"/>
              <a:chExt cx="2286082" cy="2271993"/>
            </a:xfrm>
          </p:grpSpPr>
          <p:sp>
            <p:nvSpPr>
              <p:cNvPr id="55" name="楕円 54">
                <a:extLst>
                  <a:ext uri="{FF2B5EF4-FFF2-40B4-BE49-F238E27FC236}">
                    <a16:creationId xmlns:a16="http://schemas.microsoft.com/office/drawing/2014/main" id="{D8BF31BD-C129-A70E-8A82-4F1782439DBC}"/>
                  </a:ext>
                </a:extLst>
              </p:cNvPr>
              <p:cNvSpPr/>
              <p:nvPr/>
            </p:nvSpPr>
            <p:spPr>
              <a:xfrm>
                <a:off x="5714735" y="758696"/>
                <a:ext cx="265842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29BCEAB7-0691-62FE-E3ED-C1747E2D20B7}"/>
                  </a:ext>
                </a:extLst>
              </p:cNvPr>
              <p:cNvSpPr/>
              <p:nvPr/>
            </p:nvSpPr>
            <p:spPr>
              <a:xfrm rot="600000">
                <a:off x="5993559" y="81385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AA2F3535-24B2-BD04-C756-A3E19148C496}"/>
                  </a:ext>
                </a:extLst>
              </p:cNvPr>
              <p:cNvSpPr/>
              <p:nvPr/>
            </p:nvSpPr>
            <p:spPr>
              <a:xfrm rot="1200000">
                <a:off x="6273741" y="889210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05FCCECF-57E4-EA39-E825-FA1748CA8146}"/>
                  </a:ext>
                </a:extLst>
              </p:cNvPr>
              <p:cNvSpPr/>
              <p:nvPr/>
            </p:nvSpPr>
            <p:spPr>
              <a:xfrm rot="1800000">
                <a:off x="6527165" y="1021184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4BFBC85-450C-EB66-2C44-EE1530BDF144}"/>
                  </a:ext>
                </a:extLst>
              </p:cNvPr>
              <p:cNvSpPr/>
              <p:nvPr/>
            </p:nvSpPr>
            <p:spPr>
              <a:xfrm rot="2400000">
                <a:off x="6752147" y="119201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244775A0-9FD8-CC6B-392E-A7F81FCA7817}"/>
                  </a:ext>
                </a:extLst>
              </p:cNvPr>
              <p:cNvSpPr/>
              <p:nvPr/>
            </p:nvSpPr>
            <p:spPr>
              <a:xfrm rot="3000000">
                <a:off x="6940502" y="1400566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3812EBE-9609-5AAC-8BA5-8813C3F90CA9}"/>
                  </a:ext>
                </a:extLst>
              </p:cNvPr>
              <p:cNvSpPr/>
              <p:nvPr/>
            </p:nvSpPr>
            <p:spPr>
              <a:xfrm rot="3600000">
                <a:off x="7072019" y="158852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0850AF11-6938-CE88-7865-98933BB13394}"/>
                  </a:ext>
                </a:extLst>
              </p:cNvPr>
              <p:cNvSpPr/>
              <p:nvPr/>
            </p:nvSpPr>
            <p:spPr>
              <a:xfrm rot="4200000">
                <a:off x="7161246" y="1813532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FCF99AD7-D16C-64C0-2FFC-C0C235C84648}"/>
                  </a:ext>
                </a:extLst>
              </p:cNvPr>
              <p:cNvSpPr/>
              <p:nvPr/>
            </p:nvSpPr>
            <p:spPr>
              <a:xfrm rot="4800000">
                <a:off x="7221227" y="2055695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C593BC2B-C0D2-68EB-AEAD-DA065D030CE0}"/>
                  </a:ext>
                </a:extLst>
              </p:cNvPr>
              <p:cNvSpPr/>
              <p:nvPr/>
            </p:nvSpPr>
            <p:spPr>
              <a:xfrm rot="5400000">
                <a:off x="7234606" y="226447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F5FECD14-C211-F9F8-E2A7-AA81E9789C95}"/>
                </a:ext>
              </a:extLst>
            </p:cNvPr>
            <p:cNvGrpSpPr/>
            <p:nvPr/>
          </p:nvGrpSpPr>
          <p:grpSpPr>
            <a:xfrm flipV="1">
              <a:off x="5714277" y="2837741"/>
              <a:ext cx="2286082" cy="2271993"/>
              <a:chOff x="5714735" y="758696"/>
              <a:chExt cx="2286082" cy="2271993"/>
            </a:xfrm>
          </p:grpSpPr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3832F795-416B-0DB4-170D-88DFDC46F4E7}"/>
                  </a:ext>
                </a:extLst>
              </p:cNvPr>
              <p:cNvSpPr/>
              <p:nvPr/>
            </p:nvSpPr>
            <p:spPr>
              <a:xfrm>
                <a:off x="5714735" y="758696"/>
                <a:ext cx="265842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62E754E9-F546-5860-EB27-E2456A0EAF7A}"/>
                  </a:ext>
                </a:extLst>
              </p:cNvPr>
              <p:cNvSpPr/>
              <p:nvPr/>
            </p:nvSpPr>
            <p:spPr>
              <a:xfrm rot="600000">
                <a:off x="5993559" y="81385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楕円 67">
                <a:extLst>
                  <a:ext uri="{FF2B5EF4-FFF2-40B4-BE49-F238E27FC236}">
                    <a16:creationId xmlns:a16="http://schemas.microsoft.com/office/drawing/2014/main" id="{A55EAFBB-0CED-8979-3E4C-8167419F63B4}"/>
                  </a:ext>
                </a:extLst>
              </p:cNvPr>
              <p:cNvSpPr/>
              <p:nvPr/>
            </p:nvSpPr>
            <p:spPr>
              <a:xfrm rot="1200000">
                <a:off x="6273741" y="889210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DA888ED5-AA1C-02E8-F06A-E9E61704F7EC}"/>
                  </a:ext>
                </a:extLst>
              </p:cNvPr>
              <p:cNvSpPr/>
              <p:nvPr/>
            </p:nvSpPr>
            <p:spPr>
              <a:xfrm rot="1800000">
                <a:off x="6527165" y="1021184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16E5F830-F8D0-2832-1E2C-D2B77AC1B623}"/>
                  </a:ext>
                </a:extLst>
              </p:cNvPr>
              <p:cNvSpPr/>
              <p:nvPr/>
            </p:nvSpPr>
            <p:spPr>
              <a:xfrm rot="2400000">
                <a:off x="6752147" y="119201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DE60987F-5AE4-D6DA-B19F-ADAE7FAFEBC3}"/>
                  </a:ext>
                </a:extLst>
              </p:cNvPr>
              <p:cNvSpPr/>
              <p:nvPr/>
            </p:nvSpPr>
            <p:spPr>
              <a:xfrm rot="3000000">
                <a:off x="6940502" y="1400566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E85B7D3D-97A9-0A76-B38E-1F7A29D5D416}"/>
                  </a:ext>
                </a:extLst>
              </p:cNvPr>
              <p:cNvSpPr/>
              <p:nvPr/>
            </p:nvSpPr>
            <p:spPr>
              <a:xfrm rot="3600000">
                <a:off x="7072019" y="158852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A3C6DC8A-BF9C-E5CF-1143-D380251C9370}"/>
                  </a:ext>
                </a:extLst>
              </p:cNvPr>
              <p:cNvSpPr/>
              <p:nvPr/>
            </p:nvSpPr>
            <p:spPr>
              <a:xfrm rot="4200000">
                <a:off x="7161246" y="1813532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C3D83771-9FC8-2BE3-3B5B-E29072F2B1D7}"/>
                  </a:ext>
                </a:extLst>
              </p:cNvPr>
              <p:cNvSpPr/>
              <p:nvPr/>
            </p:nvSpPr>
            <p:spPr>
              <a:xfrm rot="4800000">
                <a:off x="7221227" y="2055695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089710D8-2DA1-C4EF-2A57-0198077905EB}"/>
                  </a:ext>
                </a:extLst>
              </p:cNvPr>
              <p:cNvSpPr/>
              <p:nvPr/>
            </p:nvSpPr>
            <p:spPr>
              <a:xfrm rot="5400000">
                <a:off x="7234606" y="226447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572BC971-7825-D59D-1D01-FF3237FFBD0C}"/>
                </a:ext>
              </a:extLst>
            </p:cNvPr>
            <p:cNvGrpSpPr/>
            <p:nvPr/>
          </p:nvGrpSpPr>
          <p:grpSpPr>
            <a:xfrm rot="21251414" flipH="1">
              <a:off x="3589158" y="871072"/>
              <a:ext cx="2286082" cy="2271993"/>
              <a:chOff x="5714735" y="758696"/>
              <a:chExt cx="2286082" cy="2271993"/>
            </a:xfrm>
          </p:grpSpPr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9659DE4C-EA5F-4B7E-A9C6-92A599581958}"/>
                  </a:ext>
                </a:extLst>
              </p:cNvPr>
              <p:cNvSpPr/>
              <p:nvPr/>
            </p:nvSpPr>
            <p:spPr>
              <a:xfrm>
                <a:off x="5714735" y="758696"/>
                <a:ext cx="265842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楕円 77">
                <a:extLst>
                  <a:ext uri="{FF2B5EF4-FFF2-40B4-BE49-F238E27FC236}">
                    <a16:creationId xmlns:a16="http://schemas.microsoft.com/office/drawing/2014/main" id="{705FFDED-3648-3FE7-8B20-C881598AB481}"/>
                  </a:ext>
                </a:extLst>
              </p:cNvPr>
              <p:cNvSpPr/>
              <p:nvPr/>
            </p:nvSpPr>
            <p:spPr>
              <a:xfrm rot="600000">
                <a:off x="5993559" y="81385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3102F652-4934-D0B4-1799-64C126E36437}"/>
                  </a:ext>
                </a:extLst>
              </p:cNvPr>
              <p:cNvSpPr/>
              <p:nvPr/>
            </p:nvSpPr>
            <p:spPr>
              <a:xfrm rot="1200000">
                <a:off x="6273741" y="889210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楕円 79">
                <a:extLst>
                  <a:ext uri="{FF2B5EF4-FFF2-40B4-BE49-F238E27FC236}">
                    <a16:creationId xmlns:a16="http://schemas.microsoft.com/office/drawing/2014/main" id="{325CF2C9-35B6-1F6D-4BE0-8C60DCDD7236}"/>
                  </a:ext>
                </a:extLst>
              </p:cNvPr>
              <p:cNvSpPr/>
              <p:nvPr/>
            </p:nvSpPr>
            <p:spPr>
              <a:xfrm rot="1800000">
                <a:off x="6527165" y="1021184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楕円 80">
                <a:extLst>
                  <a:ext uri="{FF2B5EF4-FFF2-40B4-BE49-F238E27FC236}">
                    <a16:creationId xmlns:a16="http://schemas.microsoft.com/office/drawing/2014/main" id="{475ED37C-AD31-E27F-5006-D0E91EFE4353}"/>
                  </a:ext>
                </a:extLst>
              </p:cNvPr>
              <p:cNvSpPr/>
              <p:nvPr/>
            </p:nvSpPr>
            <p:spPr>
              <a:xfrm rot="2400000">
                <a:off x="6752147" y="1192013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E09C7A57-0D78-915B-D5C5-D161F25C3F69}"/>
                  </a:ext>
                </a:extLst>
              </p:cNvPr>
              <p:cNvSpPr/>
              <p:nvPr/>
            </p:nvSpPr>
            <p:spPr>
              <a:xfrm rot="3000000">
                <a:off x="6940502" y="1400566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C1555D0A-904F-C39A-31EF-371CFBFEEF63}"/>
                  </a:ext>
                </a:extLst>
              </p:cNvPr>
              <p:cNvSpPr/>
              <p:nvPr/>
            </p:nvSpPr>
            <p:spPr>
              <a:xfrm rot="3600000">
                <a:off x="7072019" y="158852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25F33B19-58F9-96DC-FEAC-AF1028A6E5D0}"/>
                  </a:ext>
                </a:extLst>
              </p:cNvPr>
              <p:cNvSpPr/>
              <p:nvPr/>
            </p:nvSpPr>
            <p:spPr>
              <a:xfrm rot="4200000">
                <a:off x="7161246" y="1813532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512F349A-7789-7491-7F2C-5755E2FFE7AA}"/>
                  </a:ext>
                </a:extLst>
              </p:cNvPr>
              <p:cNvSpPr/>
              <p:nvPr/>
            </p:nvSpPr>
            <p:spPr>
              <a:xfrm rot="4800000">
                <a:off x="7221227" y="2055695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楕円 85">
                <a:extLst>
                  <a:ext uri="{FF2B5EF4-FFF2-40B4-BE49-F238E27FC236}">
                    <a16:creationId xmlns:a16="http://schemas.microsoft.com/office/drawing/2014/main" id="{DDC553B6-4E12-2A09-D69C-50B1E3A0D7B4}"/>
                  </a:ext>
                </a:extLst>
              </p:cNvPr>
              <p:cNvSpPr/>
              <p:nvPr/>
            </p:nvSpPr>
            <p:spPr>
              <a:xfrm rot="5400000">
                <a:off x="7234606" y="2264478"/>
                <a:ext cx="305788" cy="1226634"/>
              </a:xfrm>
              <a:prstGeom prst="ellipse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E331FC70-7666-E9D4-63BB-BA0D465613CD}"/>
                </a:ext>
              </a:extLst>
            </p:cNvPr>
            <p:cNvSpPr/>
            <p:nvPr/>
          </p:nvSpPr>
          <p:spPr>
            <a:xfrm>
              <a:off x="4899803" y="1985330"/>
              <a:ext cx="1895707" cy="189570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D43161FF-E34E-A88B-5A78-3F3AA38F532D}"/>
                </a:ext>
              </a:extLst>
            </p:cNvPr>
            <p:cNvSpPr/>
            <p:nvPr/>
          </p:nvSpPr>
          <p:spPr>
            <a:xfrm>
              <a:off x="5076841" y="2155448"/>
              <a:ext cx="1566184" cy="1566183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7F90B842-9201-4BCF-CE7C-5A128916B851}"/>
              </a:ext>
            </a:extLst>
          </p:cNvPr>
          <p:cNvSpPr/>
          <p:nvPr/>
        </p:nvSpPr>
        <p:spPr>
          <a:xfrm>
            <a:off x="2454154" y="3097526"/>
            <a:ext cx="1707090" cy="1296054"/>
          </a:xfrm>
          <a:custGeom>
            <a:avLst/>
            <a:gdLst>
              <a:gd name="connsiteX0" fmla="*/ 1703294 w 1703294"/>
              <a:gd name="connsiteY0" fmla="*/ 448235 h 1147482"/>
              <a:gd name="connsiteX1" fmla="*/ 663388 w 1703294"/>
              <a:gd name="connsiteY1" fmla="*/ 0 h 1147482"/>
              <a:gd name="connsiteX2" fmla="*/ 0 w 1703294"/>
              <a:gd name="connsiteY2" fmla="*/ 1147482 h 1147482"/>
              <a:gd name="connsiteX3" fmla="*/ 932329 w 1703294"/>
              <a:gd name="connsiteY3" fmla="*/ 735105 h 1147482"/>
              <a:gd name="connsiteX4" fmla="*/ 1703294 w 1703294"/>
              <a:gd name="connsiteY4" fmla="*/ 448235 h 1147482"/>
              <a:gd name="connsiteX0" fmla="*/ 1703294 w 1703294"/>
              <a:gd name="connsiteY0" fmla="*/ 448235 h 1147482"/>
              <a:gd name="connsiteX1" fmla="*/ 663388 w 1703294"/>
              <a:gd name="connsiteY1" fmla="*/ 0 h 1147482"/>
              <a:gd name="connsiteX2" fmla="*/ 0 w 1703294"/>
              <a:gd name="connsiteY2" fmla="*/ 1147482 h 1147482"/>
              <a:gd name="connsiteX3" fmla="*/ 932329 w 1703294"/>
              <a:gd name="connsiteY3" fmla="*/ 735105 h 1147482"/>
              <a:gd name="connsiteX4" fmla="*/ 1703294 w 1703294"/>
              <a:gd name="connsiteY4" fmla="*/ 448235 h 1147482"/>
              <a:gd name="connsiteX0" fmla="*/ 1703294 w 1703294"/>
              <a:gd name="connsiteY0" fmla="*/ 448235 h 1147482"/>
              <a:gd name="connsiteX1" fmla="*/ 663388 w 1703294"/>
              <a:gd name="connsiteY1" fmla="*/ 0 h 1147482"/>
              <a:gd name="connsiteX2" fmla="*/ 0 w 1703294"/>
              <a:gd name="connsiteY2" fmla="*/ 1147482 h 1147482"/>
              <a:gd name="connsiteX3" fmla="*/ 878541 w 1703294"/>
              <a:gd name="connsiteY3" fmla="*/ 702827 h 1147482"/>
              <a:gd name="connsiteX4" fmla="*/ 1703294 w 1703294"/>
              <a:gd name="connsiteY4" fmla="*/ 448235 h 1147482"/>
              <a:gd name="connsiteX0" fmla="*/ 1705469 w 1705469"/>
              <a:gd name="connsiteY0" fmla="*/ 467421 h 1166668"/>
              <a:gd name="connsiteX1" fmla="*/ 665563 w 1705469"/>
              <a:gd name="connsiteY1" fmla="*/ 19186 h 1166668"/>
              <a:gd name="connsiteX2" fmla="*/ 2175 w 1705469"/>
              <a:gd name="connsiteY2" fmla="*/ 1166668 h 1166668"/>
              <a:gd name="connsiteX3" fmla="*/ 880716 w 1705469"/>
              <a:gd name="connsiteY3" fmla="*/ 722013 h 1166668"/>
              <a:gd name="connsiteX4" fmla="*/ 1705469 w 1705469"/>
              <a:gd name="connsiteY4" fmla="*/ 467421 h 1166668"/>
              <a:gd name="connsiteX0" fmla="*/ 1705469 w 1707090"/>
              <a:gd name="connsiteY0" fmla="*/ 467421 h 1166668"/>
              <a:gd name="connsiteX1" fmla="*/ 665563 w 1707090"/>
              <a:gd name="connsiteY1" fmla="*/ 19186 h 1166668"/>
              <a:gd name="connsiteX2" fmla="*/ 2175 w 1707090"/>
              <a:gd name="connsiteY2" fmla="*/ 1166668 h 1166668"/>
              <a:gd name="connsiteX3" fmla="*/ 880716 w 1707090"/>
              <a:gd name="connsiteY3" fmla="*/ 722013 h 1166668"/>
              <a:gd name="connsiteX4" fmla="*/ 1705469 w 1707090"/>
              <a:gd name="connsiteY4" fmla="*/ 467421 h 1166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07090" h="1166668">
                <a:moveTo>
                  <a:pt x="1705469" y="467421"/>
                </a:moveTo>
                <a:cubicBezTo>
                  <a:pt x="1669610" y="350283"/>
                  <a:pt x="949445" y="-97355"/>
                  <a:pt x="665563" y="19186"/>
                </a:cubicBezTo>
                <a:cubicBezTo>
                  <a:pt x="381681" y="135727"/>
                  <a:pt x="-33684" y="1049530"/>
                  <a:pt x="2175" y="1166668"/>
                </a:cubicBezTo>
                <a:lnTo>
                  <a:pt x="880716" y="722013"/>
                </a:lnTo>
                <a:cubicBezTo>
                  <a:pt x="1173563" y="573795"/>
                  <a:pt x="1741328" y="584559"/>
                  <a:pt x="1705469" y="467421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DC1A963D-4A06-AF38-A7D7-B444CB74C8C6}"/>
              </a:ext>
            </a:extLst>
          </p:cNvPr>
          <p:cNvSpPr/>
          <p:nvPr/>
        </p:nvSpPr>
        <p:spPr>
          <a:xfrm>
            <a:off x="4231342" y="3495421"/>
            <a:ext cx="2065818" cy="1276530"/>
          </a:xfrm>
          <a:custGeom>
            <a:avLst/>
            <a:gdLst>
              <a:gd name="connsiteX0" fmla="*/ 0 w 2205318"/>
              <a:gd name="connsiteY0" fmla="*/ 573741 h 1380564"/>
              <a:gd name="connsiteX1" fmla="*/ 699247 w 2205318"/>
              <a:gd name="connsiteY1" fmla="*/ 0 h 1380564"/>
              <a:gd name="connsiteX2" fmla="*/ 2205318 w 2205318"/>
              <a:gd name="connsiteY2" fmla="*/ 1380564 h 1380564"/>
              <a:gd name="connsiteX3" fmla="*/ 699247 w 2205318"/>
              <a:gd name="connsiteY3" fmla="*/ 663388 h 1380564"/>
              <a:gd name="connsiteX4" fmla="*/ 0 w 2205318"/>
              <a:gd name="connsiteY4" fmla="*/ 573741 h 1380564"/>
              <a:gd name="connsiteX0" fmla="*/ 0 w 2205318"/>
              <a:gd name="connsiteY0" fmla="*/ 593337 h 1400160"/>
              <a:gd name="connsiteX1" fmla="*/ 699247 w 2205318"/>
              <a:gd name="connsiteY1" fmla="*/ 19596 h 1400160"/>
              <a:gd name="connsiteX2" fmla="*/ 2205318 w 2205318"/>
              <a:gd name="connsiteY2" fmla="*/ 1400160 h 1400160"/>
              <a:gd name="connsiteX3" fmla="*/ 699247 w 2205318"/>
              <a:gd name="connsiteY3" fmla="*/ 682984 h 1400160"/>
              <a:gd name="connsiteX4" fmla="*/ 0 w 2205318"/>
              <a:gd name="connsiteY4" fmla="*/ 593337 h 1400160"/>
              <a:gd name="connsiteX0" fmla="*/ 0 w 2205318"/>
              <a:gd name="connsiteY0" fmla="*/ 593337 h 1400160"/>
              <a:gd name="connsiteX1" fmla="*/ 699247 w 2205318"/>
              <a:gd name="connsiteY1" fmla="*/ 19596 h 1400160"/>
              <a:gd name="connsiteX2" fmla="*/ 2205318 w 2205318"/>
              <a:gd name="connsiteY2" fmla="*/ 1400160 h 1400160"/>
              <a:gd name="connsiteX3" fmla="*/ 699247 w 2205318"/>
              <a:gd name="connsiteY3" fmla="*/ 682984 h 1400160"/>
              <a:gd name="connsiteX4" fmla="*/ 0 w 2205318"/>
              <a:gd name="connsiteY4" fmla="*/ 593337 h 140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5318" h="1400160">
                <a:moveTo>
                  <a:pt x="0" y="593337"/>
                </a:moveTo>
                <a:cubicBezTo>
                  <a:pt x="0" y="482772"/>
                  <a:pt x="331694" y="-114874"/>
                  <a:pt x="699247" y="19596"/>
                </a:cubicBezTo>
                <a:cubicBezTo>
                  <a:pt x="1066800" y="154066"/>
                  <a:pt x="2205318" y="1289595"/>
                  <a:pt x="2205318" y="1400160"/>
                </a:cubicBezTo>
                <a:lnTo>
                  <a:pt x="699247" y="682984"/>
                </a:lnTo>
                <a:cubicBezTo>
                  <a:pt x="197223" y="443925"/>
                  <a:pt x="0" y="703902"/>
                  <a:pt x="0" y="593337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B1F2AF50-F798-56EF-0C95-CD5D004FF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497" y="85054"/>
            <a:ext cx="3853006" cy="668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609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">
            <a:extLst>
              <a:ext uri="{FF2B5EF4-FFF2-40B4-BE49-F238E27FC236}">
                <a16:creationId xmlns:a16="http://schemas.microsoft.com/office/drawing/2014/main" id="{FFC1C188-9746-8F75-C5E1-BA6720566B02}"/>
              </a:ext>
            </a:extLst>
          </p:cNvPr>
          <p:cNvSpPr/>
          <p:nvPr/>
        </p:nvSpPr>
        <p:spPr>
          <a:xfrm>
            <a:off x="-12357" y="0"/>
            <a:ext cx="12220833" cy="605166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山">
            <a:extLst>
              <a:ext uri="{FF2B5EF4-FFF2-40B4-BE49-F238E27FC236}">
                <a16:creationId xmlns:a16="http://schemas.microsoft.com/office/drawing/2014/main" id="{1EA9082B-44FF-BC0E-6C65-485BF57A4AC0}"/>
              </a:ext>
            </a:extLst>
          </p:cNvPr>
          <p:cNvGrpSpPr/>
          <p:nvPr/>
        </p:nvGrpSpPr>
        <p:grpSpPr>
          <a:xfrm>
            <a:off x="-133004" y="4534879"/>
            <a:ext cx="12435840" cy="2397936"/>
            <a:chOff x="-133004" y="4534879"/>
            <a:chExt cx="12435840" cy="2397936"/>
          </a:xfrm>
        </p:grpSpPr>
        <p:sp>
          <p:nvSpPr>
            <p:cNvPr id="2" name="フリーフォーム: 図形 3">
              <a:extLst>
                <a:ext uri="{FF2B5EF4-FFF2-40B4-BE49-F238E27FC236}">
                  <a16:creationId xmlns:a16="http://schemas.microsoft.com/office/drawing/2014/main" id="{C2C19308-60DE-45E5-41E3-2B1AEE831172}"/>
                </a:ext>
              </a:extLst>
            </p:cNvPr>
            <p:cNvSpPr/>
            <p:nvPr/>
          </p:nvSpPr>
          <p:spPr>
            <a:xfrm>
              <a:off x="-12357" y="4534879"/>
              <a:ext cx="12220833" cy="2335478"/>
            </a:xfrm>
            <a:custGeom>
              <a:avLst/>
              <a:gdLst>
                <a:gd name="connsiteX0" fmla="*/ 0 w 12220833"/>
                <a:gd name="connsiteY0" fmla="*/ 1408670 h 2335427"/>
                <a:gd name="connsiteX1" fmla="*/ 6030098 w 12220833"/>
                <a:gd name="connsiteY1" fmla="*/ 0 h 2335427"/>
                <a:gd name="connsiteX2" fmla="*/ 12208476 w 12220833"/>
                <a:gd name="connsiteY2" fmla="*/ 1359243 h 2335427"/>
                <a:gd name="connsiteX3" fmla="*/ 12220833 w 12220833"/>
                <a:gd name="connsiteY3" fmla="*/ 2335427 h 2335427"/>
                <a:gd name="connsiteX4" fmla="*/ 0 w 12220833"/>
                <a:gd name="connsiteY4" fmla="*/ 2335427 h 2335427"/>
                <a:gd name="connsiteX5" fmla="*/ 0 w 12220833"/>
                <a:gd name="connsiteY5" fmla="*/ 1408670 h 2335427"/>
                <a:gd name="connsiteX0" fmla="*/ 0 w 12220833"/>
                <a:gd name="connsiteY0" fmla="*/ 1408721 h 2335478"/>
                <a:gd name="connsiteX1" fmla="*/ 6030098 w 12220833"/>
                <a:gd name="connsiteY1" fmla="*/ 51 h 2335478"/>
                <a:gd name="connsiteX2" fmla="*/ 12208476 w 12220833"/>
                <a:gd name="connsiteY2" fmla="*/ 1359294 h 2335478"/>
                <a:gd name="connsiteX3" fmla="*/ 12220833 w 12220833"/>
                <a:gd name="connsiteY3" fmla="*/ 2335478 h 2335478"/>
                <a:gd name="connsiteX4" fmla="*/ 0 w 12220833"/>
                <a:gd name="connsiteY4" fmla="*/ 2335478 h 2335478"/>
                <a:gd name="connsiteX5" fmla="*/ 0 w 12220833"/>
                <a:gd name="connsiteY5" fmla="*/ 1408721 h 23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20833" h="2335478">
                  <a:moveTo>
                    <a:pt x="0" y="1408721"/>
                  </a:moveTo>
                  <a:cubicBezTo>
                    <a:pt x="1005016" y="1019483"/>
                    <a:pt x="3995352" y="8289"/>
                    <a:pt x="6030098" y="51"/>
                  </a:cubicBezTo>
                  <a:cubicBezTo>
                    <a:pt x="8064844" y="-8187"/>
                    <a:pt x="11176687" y="970056"/>
                    <a:pt x="12208476" y="1359294"/>
                  </a:cubicBezTo>
                  <a:lnTo>
                    <a:pt x="12220833" y="2335478"/>
                  </a:lnTo>
                  <a:lnTo>
                    <a:pt x="0" y="2335478"/>
                  </a:lnTo>
                  <a:lnTo>
                    <a:pt x="0" y="140872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4">
              <a:extLst>
                <a:ext uri="{FF2B5EF4-FFF2-40B4-BE49-F238E27FC236}">
                  <a16:creationId xmlns:a16="http://schemas.microsoft.com/office/drawing/2014/main" id="{9070BC60-2EC7-B61B-028F-BB6BD189BFF9}"/>
                </a:ext>
              </a:extLst>
            </p:cNvPr>
            <p:cNvSpPr/>
            <p:nvPr/>
          </p:nvSpPr>
          <p:spPr>
            <a:xfrm>
              <a:off x="-133004" y="5502823"/>
              <a:ext cx="12435840" cy="1429992"/>
            </a:xfrm>
            <a:custGeom>
              <a:avLst/>
              <a:gdLst>
                <a:gd name="connsiteX0" fmla="*/ 99753 w 12435840"/>
                <a:gd name="connsiteY0" fmla="*/ 1429790 h 1429790"/>
                <a:gd name="connsiteX1" fmla="*/ 0 w 12435840"/>
                <a:gd name="connsiteY1" fmla="*/ 997528 h 1429790"/>
                <a:gd name="connsiteX2" fmla="*/ 6234546 w 12435840"/>
                <a:gd name="connsiteY2" fmla="*/ 0 h 1429790"/>
                <a:gd name="connsiteX3" fmla="*/ 12419215 w 12435840"/>
                <a:gd name="connsiteY3" fmla="*/ 914400 h 1429790"/>
                <a:gd name="connsiteX4" fmla="*/ 12435840 w 12435840"/>
                <a:gd name="connsiteY4" fmla="*/ 1363288 h 1429790"/>
                <a:gd name="connsiteX5" fmla="*/ 99753 w 12435840"/>
                <a:gd name="connsiteY5" fmla="*/ 1429790 h 1429790"/>
                <a:gd name="connsiteX0" fmla="*/ 99753 w 12435840"/>
                <a:gd name="connsiteY0" fmla="*/ 1429992 h 1429992"/>
                <a:gd name="connsiteX1" fmla="*/ 0 w 12435840"/>
                <a:gd name="connsiteY1" fmla="*/ 997730 h 1429992"/>
                <a:gd name="connsiteX2" fmla="*/ 6234546 w 12435840"/>
                <a:gd name="connsiteY2" fmla="*/ 202 h 1429992"/>
                <a:gd name="connsiteX3" fmla="*/ 12419215 w 12435840"/>
                <a:gd name="connsiteY3" fmla="*/ 914602 h 1429992"/>
                <a:gd name="connsiteX4" fmla="*/ 12435840 w 12435840"/>
                <a:gd name="connsiteY4" fmla="*/ 1363490 h 1429992"/>
                <a:gd name="connsiteX5" fmla="*/ 99753 w 12435840"/>
                <a:gd name="connsiteY5" fmla="*/ 1429992 h 142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0" h="1429992">
                  <a:moveTo>
                    <a:pt x="99753" y="1429992"/>
                  </a:moveTo>
                  <a:lnTo>
                    <a:pt x="0" y="997730"/>
                  </a:lnTo>
                  <a:cubicBezTo>
                    <a:pt x="1022466" y="759432"/>
                    <a:pt x="4164677" y="14057"/>
                    <a:pt x="6234546" y="202"/>
                  </a:cubicBezTo>
                  <a:cubicBezTo>
                    <a:pt x="8304415" y="-13653"/>
                    <a:pt x="11385666" y="687387"/>
                    <a:pt x="12419215" y="914602"/>
                  </a:cubicBezTo>
                  <a:lnTo>
                    <a:pt x="12435840" y="1363490"/>
                  </a:lnTo>
                  <a:lnTo>
                    <a:pt x="99753" y="142999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木">
            <a:extLst>
              <a:ext uri="{FF2B5EF4-FFF2-40B4-BE49-F238E27FC236}">
                <a16:creationId xmlns:a16="http://schemas.microsoft.com/office/drawing/2014/main" id="{396B4783-DA6F-079E-F3FA-AEB7E8CEB1D0}"/>
              </a:ext>
            </a:extLst>
          </p:cNvPr>
          <p:cNvGrpSpPr/>
          <p:nvPr/>
        </p:nvGrpSpPr>
        <p:grpSpPr>
          <a:xfrm>
            <a:off x="5594465" y="2670452"/>
            <a:ext cx="1003070" cy="1864427"/>
            <a:chOff x="5594465" y="2670452"/>
            <a:chExt cx="1003070" cy="1864427"/>
          </a:xfrm>
        </p:grpSpPr>
        <p:sp>
          <p:nvSpPr>
            <p:cNvPr id="12" name="台形 6">
              <a:extLst>
                <a:ext uri="{FF2B5EF4-FFF2-40B4-BE49-F238E27FC236}">
                  <a16:creationId xmlns:a16="http://schemas.microsoft.com/office/drawing/2014/main" id="{C8074FEE-BA45-77C2-6691-4E707199159C}"/>
                </a:ext>
              </a:extLst>
            </p:cNvPr>
            <p:cNvSpPr/>
            <p:nvPr/>
          </p:nvSpPr>
          <p:spPr>
            <a:xfrm>
              <a:off x="5999018" y="3806852"/>
              <a:ext cx="193964" cy="72802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7">
              <a:extLst>
                <a:ext uri="{FF2B5EF4-FFF2-40B4-BE49-F238E27FC236}">
                  <a16:creationId xmlns:a16="http://schemas.microsoft.com/office/drawing/2014/main" id="{3DE0F3F8-3E0C-61C4-74FA-F5019A3D0783}"/>
                </a:ext>
              </a:extLst>
            </p:cNvPr>
            <p:cNvSpPr/>
            <p:nvPr/>
          </p:nvSpPr>
          <p:spPr>
            <a:xfrm>
              <a:off x="5594465" y="2670452"/>
              <a:ext cx="1003070" cy="1501834"/>
            </a:xfrm>
            <a:custGeom>
              <a:avLst/>
              <a:gdLst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817418 h 1318953"/>
                <a:gd name="connsiteX1" fmla="*/ 484909 w 1003070"/>
                <a:gd name="connsiteY1" fmla="*/ 0 h 1318953"/>
                <a:gd name="connsiteX2" fmla="*/ 1003070 w 1003070"/>
                <a:gd name="connsiteY2" fmla="*/ 817418 h 1318953"/>
                <a:gd name="connsiteX3" fmla="*/ 501535 w 1003070"/>
                <a:gd name="connsiteY3" fmla="*/ 1318953 h 1318953"/>
                <a:gd name="connsiteX4" fmla="*/ 0 w 1003070"/>
                <a:gd name="connsiteY4" fmla="*/ 817418 h 1318953"/>
                <a:gd name="connsiteX0" fmla="*/ 0 w 1003070"/>
                <a:gd name="connsiteY0" fmla="*/ 933797 h 1435332"/>
                <a:gd name="connsiteX1" fmla="*/ 484909 w 1003070"/>
                <a:gd name="connsiteY1" fmla="*/ 0 h 1435332"/>
                <a:gd name="connsiteX2" fmla="*/ 1003070 w 1003070"/>
                <a:gd name="connsiteY2" fmla="*/ 933797 h 1435332"/>
                <a:gd name="connsiteX3" fmla="*/ 501535 w 1003070"/>
                <a:gd name="connsiteY3" fmla="*/ 1435332 h 1435332"/>
                <a:gd name="connsiteX4" fmla="*/ 0 w 1003070"/>
                <a:gd name="connsiteY4" fmla="*/ 933797 h 1435332"/>
                <a:gd name="connsiteX0" fmla="*/ 0 w 1003070"/>
                <a:gd name="connsiteY0" fmla="*/ 967048 h 1468583"/>
                <a:gd name="connsiteX1" fmla="*/ 484909 w 1003070"/>
                <a:gd name="connsiteY1" fmla="*/ 0 h 1468583"/>
                <a:gd name="connsiteX2" fmla="*/ 1003070 w 1003070"/>
                <a:gd name="connsiteY2" fmla="*/ 967048 h 1468583"/>
                <a:gd name="connsiteX3" fmla="*/ 501535 w 1003070"/>
                <a:gd name="connsiteY3" fmla="*/ 1468583 h 1468583"/>
                <a:gd name="connsiteX4" fmla="*/ 0 w 1003070"/>
                <a:gd name="connsiteY4" fmla="*/ 967048 h 1468583"/>
                <a:gd name="connsiteX0" fmla="*/ 0 w 1003070"/>
                <a:gd name="connsiteY0" fmla="*/ 1000299 h 1501834"/>
                <a:gd name="connsiteX1" fmla="*/ 484909 w 1003070"/>
                <a:gd name="connsiteY1" fmla="*/ 0 h 1501834"/>
                <a:gd name="connsiteX2" fmla="*/ 1003070 w 1003070"/>
                <a:gd name="connsiteY2" fmla="*/ 1000299 h 1501834"/>
                <a:gd name="connsiteX3" fmla="*/ 501535 w 1003070"/>
                <a:gd name="connsiteY3" fmla="*/ 1501834 h 1501834"/>
                <a:gd name="connsiteX4" fmla="*/ 0 w 1003070"/>
                <a:gd name="connsiteY4" fmla="*/ 1000299 h 150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070" h="1501834">
                  <a:moveTo>
                    <a:pt x="0" y="1000299"/>
                  </a:moveTo>
                  <a:cubicBezTo>
                    <a:pt x="0" y="723309"/>
                    <a:pt x="207919" y="0"/>
                    <a:pt x="484909" y="0"/>
                  </a:cubicBezTo>
                  <a:cubicBezTo>
                    <a:pt x="761899" y="0"/>
                    <a:pt x="1003070" y="723309"/>
                    <a:pt x="1003070" y="1000299"/>
                  </a:cubicBezTo>
                  <a:cubicBezTo>
                    <a:pt x="1003070" y="1277289"/>
                    <a:pt x="778525" y="1501834"/>
                    <a:pt x="501535" y="1501834"/>
                  </a:cubicBezTo>
                  <a:cubicBezTo>
                    <a:pt x="224545" y="1501834"/>
                    <a:pt x="0" y="1277289"/>
                    <a:pt x="0" y="100029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雲">
            <a:extLst>
              <a:ext uri="{FF2B5EF4-FFF2-40B4-BE49-F238E27FC236}">
                <a16:creationId xmlns:a16="http://schemas.microsoft.com/office/drawing/2014/main" id="{8CD03AEE-73CE-5137-6375-321CF2445180}"/>
              </a:ext>
            </a:extLst>
          </p:cNvPr>
          <p:cNvGrpSpPr/>
          <p:nvPr/>
        </p:nvGrpSpPr>
        <p:grpSpPr>
          <a:xfrm>
            <a:off x="5353396" y="1280160"/>
            <a:ext cx="6949440" cy="1579418"/>
            <a:chOff x="5353396" y="1280160"/>
            <a:chExt cx="6949440" cy="1579418"/>
          </a:xfrm>
        </p:grpSpPr>
        <p:sp>
          <p:nvSpPr>
            <p:cNvPr id="7" name="フリーフォーム: 図形 10">
              <a:extLst>
                <a:ext uri="{FF2B5EF4-FFF2-40B4-BE49-F238E27FC236}">
                  <a16:creationId xmlns:a16="http://schemas.microsoft.com/office/drawing/2014/main" id="{79042164-A999-D598-E89C-F2F1F5F23993}"/>
                </a:ext>
              </a:extLst>
            </p:cNvPr>
            <p:cNvSpPr/>
            <p:nvPr/>
          </p:nvSpPr>
          <p:spPr>
            <a:xfrm>
              <a:off x="5453149" y="1280160"/>
              <a:ext cx="3158836" cy="997527"/>
            </a:xfrm>
            <a:custGeom>
              <a:avLst/>
              <a:gdLst>
                <a:gd name="connsiteX0" fmla="*/ 182880 w 3158836"/>
                <a:gd name="connsiteY0" fmla="*/ 249382 h 997527"/>
                <a:gd name="connsiteX1" fmla="*/ 548640 w 3158836"/>
                <a:gd name="connsiteY1" fmla="*/ 565265 h 997527"/>
                <a:gd name="connsiteX2" fmla="*/ 698269 w 3158836"/>
                <a:gd name="connsiteY2" fmla="*/ 116378 h 997527"/>
                <a:gd name="connsiteX3" fmla="*/ 1047404 w 3158836"/>
                <a:gd name="connsiteY3" fmla="*/ 482138 h 997527"/>
                <a:gd name="connsiteX4" fmla="*/ 1629295 w 3158836"/>
                <a:gd name="connsiteY4" fmla="*/ 0 h 997527"/>
                <a:gd name="connsiteX5" fmla="*/ 1995055 w 3158836"/>
                <a:gd name="connsiteY5" fmla="*/ 365760 h 997527"/>
                <a:gd name="connsiteX6" fmla="*/ 2327564 w 3158836"/>
                <a:gd name="connsiteY6" fmla="*/ 16625 h 997527"/>
                <a:gd name="connsiteX7" fmla="*/ 2660073 w 3158836"/>
                <a:gd name="connsiteY7" fmla="*/ 465513 h 997527"/>
                <a:gd name="connsiteX8" fmla="*/ 3158836 w 3158836"/>
                <a:gd name="connsiteY8" fmla="*/ 448887 h 997527"/>
                <a:gd name="connsiteX9" fmla="*/ 2443942 w 3158836"/>
                <a:gd name="connsiteY9" fmla="*/ 931025 h 997527"/>
                <a:gd name="connsiteX10" fmla="*/ 1878676 w 3158836"/>
                <a:gd name="connsiteY10" fmla="*/ 631767 h 997527"/>
                <a:gd name="connsiteX11" fmla="*/ 1496291 w 3158836"/>
                <a:gd name="connsiteY11" fmla="*/ 931025 h 997527"/>
                <a:gd name="connsiteX12" fmla="*/ 947651 w 3158836"/>
                <a:gd name="connsiteY12" fmla="*/ 764771 h 997527"/>
                <a:gd name="connsiteX13" fmla="*/ 764771 w 3158836"/>
                <a:gd name="connsiteY13" fmla="*/ 997527 h 997527"/>
                <a:gd name="connsiteX14" fmla="*/ 0 w 3158836"/>
                <a:gd name="connsiteY14" fmla="*/ 615142 h 997527"/>
                <a:gd name="connsiteX15" fmla="*/ 182880 w 3158836"/>
                <a:gd name="connsiteY15" fmla="*/ 249382 h 9975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158836" h="997527">
                  <a:moveTo>
                    <a:pt x="182880" y="249382"/>
                  </a:moveTo>
                  <a:lnTo>
                    <a:pt x="548640" y="565265"/>
                  </a:lnTo>
                  <a:lnTo>
                    <a:pt x="698269" y="116378"/>
                  </a:lnTo>
                  <a:lnTo>
                    <a:pt x="1047404" y="482138"/>
                  </a:lnTo>
                  <a:lnTo>
                    <a:pt x="1629295" y="0"/>
                  </a:lnTo>
                  <a:lnTo>
                    <a:pt x="1995055" y="365760"/>
                  </a:lnTo>
                  <a:lnTo>
                    <a:pt x="2327564" y="16625"/>
                  </a:lnTo>
                  <a:lnTo>
                    <a:pt x="2660073" y="465513"/>
                  </a:lnTo>
                  <a:lnTo>
                    <a:pt x="3158836" y="448887"/>
                  </a:lnTo>
                  <a:lnTo>
                    <a:pt x="2443942" y="931025"/>
                  </a:lnTo>
                  <a:lnTo>
                    <a:pt x="1878676" y="631767"/>
                  </a:lnTo>
                  <a:lnTo>
                    <a:pt x="1496291" y="931025"/>
                  </a:lnTo>
                  <a:lnTo>
                    <a:pt x="947651" y="764771"/>
                  </a:lnTo>
                  <a:lnTo>
                    <a:pt x="764771" y="997527"/>
                  </a:lnTo>
                  <a:lnTo>
                    <a:pt x="0" y="615142"/>
                  </a:lnTo>
                  <a:lnTo>
                    <a:pt x="182880" y="249382"/>
                  </a:lnTo>
                  <a:close/>
                </a:path>
              </a:pathLst>
            </a:custGeom>
            <a:solidFill>
              <a:schemeClr val="bg1">
                <a:alpha val="1000"/>
              </a:schemeClr>
            </a:solidFill>
            <a:ln>
              <a:noFill/>
            </a:ln>
            <a:effectLst>
              <a:glow rad="635000">
                <a:schemeClr val="bg1">
                  <a:alpha val="8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11">
              <a:extLst>
                <a:ext uri="{FF2B5EF4-FFF2-40B4-BE49-F238E27FC236}">
                  <a16:creationId xmlns:a16="http://schemas.microsoft.com/office/drawing/2014/main" id="{526DAD57-A48C-64A3-9554-80CA762A01FD}"/>
                </a:ext>
              </a:extLst>
            </p:cNvPr>
            <p:cNvSpPr/>
            <p:nvPr/>
          </p:nvSpPr>
          <p:spPr>
            <a:xfrm>
              <a:off x="5353396" y="1928552"/>
              <a:ext cx="2992582" cy="266008"/>
            </a:xfrm>
            <a:custGeom>
              <a:avLst/>
              <a:gdLst>
                <a:gd name="connsiteX0" fmla="*/ 0 w 2992582"/>
                <a:gd name="connsiteY0" fmla="*/ 0 h 266008"/>
                <a:gd name="connsiteX1" fmla="*/ 665019 w 2992582"/>
                <a:gd name="connsiteY1" fmla="*/ 199506 h 266008"/>
                <a:gd name="connsiteX2" fmla="*/ 1113906 w 2992582"/>
                <a:gd name="connsiteY2" fmla="*/ 33251 h 266008"/>
                <a:gd name="connsiteX3" fmla="*/ 1562793 w 2992582"/>
                <a:gd name="connsiteY3" fmla="*/ 266008 h 266008"/>
                <a:gd name="connsiteX4" fmla="*/ 1812175 w 2992582"/>
                <a:gd name="connsiteY4" fmla="*/ 16626 h 266008"/>
                <a:gd name="connsiteX5" fmla="*/ 2310939 w 2992582"/>
                <a:gd name="connsiteY5" fmla="*/ 216131 h 266008"/>
                <a:gd name="connsiteX6" fmla="*/ 2992582 w 2992582"/>
                <a:gd name="connsiteY6" fmla="*/ 116378 h 266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92582" h="266008">
                  <a:moveTo>
                    <a:pt x="0" y="0"/>
                  </a:moveTo>
                  <a:lnTo>
                    <a:pt x="665019" y="199506"/>
                  </a:lnTo>
                  <a:lnTo>
                    <a:pt x="1113906" y="33251"/>
                  </a:lnTo>
                  <a:lnTo>
                    <a:pt x="1562793" y="266008"/>
                  </a:lnTo>
                  <a:lnTo>
                    <a:pt x="1812175" y="16626"/>
                  </a:lnTo>
                  <a:lnTo>
                    <a:pt x="2310939" y="216131"/>
                  </a:lnTo>
                  <a:lnTo>
                    <a:pt x="2992582" y="116378"/>
                  </a:lnTo>
                </a:path>
              </a:pathLst>
            </a:custGeom>
            <a:noFill/>
            <a:ln>
              <a:solidFill>
                <a:schemeClr val="accent1">
                  <a:shade val="50000"/>
                  <a:alpha val="1000"/>
                </a:schemeClr>
              </a:solidFill>
            </a:ln>
            <a:effectLst>
              <a:glow rad="635000">
                <a:schemeClr val="bg1">
                  <a:lumMod val="8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12">
              <a:extLst>
                <a:ext uri="{FF2B5EF4-FFF2-40B4-BE49-F238E27FC236}">
                  <a16:creationId xmlns:a16="http://schemas.microsoft.com/office/drawing/2014/main" id="{038120E9-27B3-6F10-9BB0-8970182D323B}"/>
                </a:ext>
              </a:extLst>
            </p:cNvPr>
            <p:cNvSpPr/>
            <p:nvPr/>
          </p:nvSpPr>
          <p:spPr>
            <a:xfrm>
              <a:off x="9942022" y="2028305"/>
              <a:ext cx="2360814" cy="831273"/>
            </a:xfrm>
            <a:custGeom>
              <a:avLst/>
              <a:gdLst>
                <a:gd name="connsiteX0" fmla="*/ 99753 w 2194560"/>
                <a:gd name="connsiteY0" fmla="*/ 166255 h 831273"/>
                <a:gd name="connsiteX1" fmla="*/ 465513 w 2194560"/>
                <a:gd name="connsiteY1" fmla="*/ 465513 h 831273"/>
                <a:gd name="connsiteX2" fmla="*/ 532014 w 2194560"/>
                <a:gd name="connsiteY2" fmla="*/ 16626 h 831273"/>
                <a:gd name="connsiteX3" fmla="*/ 897774 w 2194560"/>
                <a:gd name="connsiteY3" fmla="*/ 382386 h 831273"/>
                <a:gd name="connsiteX4" fmla="*/ 1313411 w 2194560"/>
                <a:gd name="connsiteY4" fmla="*/ 0 h 831273"/>
                <a:gd name="connsiteX5" fmla="*/ 1463040 w 2194560"/>
                <a:gd name="connsiteY5" fmla="*/ 299259 h 831273"/>
                <a:gd name="connsiteX6" fmla="*/ 1579418 w 2194560"/>
                <a:gd name="connsiteY6" fmla="*/ 33251 h 831273"/>
                <a:gd name="connsiteX7" fmla="*/ 1762298 w 2194560"/>
                <a:gd name="connsiteY7" fmla="*/ 432262 h 831273"/>
                <a:gd name="connsiteX8" fmla="*/ 2194560 w 2194560"/>
                <a:gd name="connsiteY8" fmla="*/ 465513 h 831273"/>
                <a:gd name="connsiteX9" fmla="*/ 1496291 w 2194560"/>
                <a:gd name="connsiteY9" fmla="*/ 665019 h 831273"/>
                <a:gd name="connsiteX10" fmla="*/ 1280160 w 2194560"/>
                <a:gd name="connsiteY10" fmla="*/ 498764 h 831273"/>
                <a:gd name="connsiteX11" fmla="*/ 1014153 w 2194560"/>
                <a:gd name="connsiteY11" fmla="*/ 731520 h 831273"/>
                <a:gd name="connsiteX12" fmla="*/ 748145 w 2194560"/>
                <a:gd name="connsiteY12" fmla="*/ 648393 h 831273"/>
                <a:gd name="connsiteX13" fmla="*/ 532014 w 2194560"/>
                <a:gd name="connsiteY13" fmla="*/ 831273 h 831273"/>
                <a:gd name="connsiteX14" fmla="*/ 0 w 2194560"/>
                <a:gd name="connsiteY14" fmla="*/ 548640 h 831273"/>
                <a:gd name="connsiteX15" fmla="*/ 99753 w 2194560"/>
                <a:gd name="connsiteY15" fmla="*/ 166255 h 831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4560" h="831273">
                  <a:moveTo>
                    <a:pt x="99753" y="166255"/>
                  </a:moveTo>
                  <a:lnTo>
                    <a:pt x="465513" y="465513"/>
                  </a:lnTo>
                  <a:lnTo>
                    <a:pt x="532014" y="16626"/>
                  </a:lnTo>
                  <a:lnTo>
                    <a:pt x="897774" y="382386"/>
                  </a:lnTo>
                  <a:lnTo>
                    <a:pt x="1313411" y="0"/>
                  </a:lnTo>
                  <a:lnTo>
                    <a:pt x="1463040" y="299259"/>
                  </a:lnTo>
                  <a:lnTo>
                    <a:pt x="1579418" y="33251"/>
                  </a:lnTo>
                  <a:lnTo>
                    <a:pt x="1762298" y="432262"/>
                  </a:lnTo>
                  <a:lnTo>
                    <a:pt x="2194560" y="465513"/>
                  </a:lnTo>
                  <a:lnTo>
                    <a:pt x="1496291" y="665019"/>
                  </a:lnTo>
                  <a:lnTo>
                    <a:pt x="1280160" y="498764"/>
                  </a:lnTo>
                  <a:lnTo>
                    <a:pt x="1014153" y="731520"/>
                  </a:lnTo>
                  <a:lnTo>
                    <a:pt x="748145" y="648393"/>
                  </a:lnTo>
                  <a:lnTo>
                    <a:pt x="532014" y="831273"/>
                  </a:lnTo>
                  <a:lnTo>
                    <a:pt x="0" y="548640"/>
                  </a:lnTo>
                  <a:lnTo>
                    <a:pt x="99753" y="166255"/>
                  </a:lnTo>
                  <a:close/>
                </a:path>
              </a:pathLst>
            </a:custGeom>
            <a:solidFill>
              <a:schemeClr val="bg1">
                <a:alpha val="1000"/>
              </a:schemeClr>
            </a:solidFill>
            <a:ln>
              <a:noFill/>
            </a:ln>
            <a:effectLst>
              <a:glow rad="635000">
                <a:schemeClr val="bg1">
                  <a:alpha val="8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3">
              <a:extLst>
                <a:ext uri="{FF2B5EF4-FFF2-40B4-BE49-F238E27FC236}">
                  <a16:creationId xmlns:a16="http://schemas.microsoft.com/office/drawing/2014/main" id="{E6443956-1F4A-E6B8-2170-1181AA2EDC6C}"/>
                </a:ext>
              </a:extLst>
            </p:cNvPr>
            <p:cNvSpPr/>
            <p:nvPr/>
          </p:nvSpPr>
          <p:spPr>
            <a:xfrm>
              <a:off x="9958647" y="2560320"/>
              <a:ext cx="1878677" cy="282633"/>
            </a:xfrm>
            <a:custGeom>
              <a:avLst/>
              <a:gdLst>
                <a:gd name="connsiteX0" fmla="*/ 0 w 1878677"/>
                <a:gd name="connsiteY0" fmla="*/ 83127 h 282633"/>
                <a:gd name="connsiteX1" fmla="*/ 515389 w 1878677"/>
                <a:gd name="connsiteY1" fmla="*/ 282633 h 282633"/>
                <a:gd name="connsiteX2" fmla="*/ 731520 w 1878677"/>
                <a:gd name="connsiteY2" fmla="*/ 116378 h 282633"/>
                <a:gd name="connsiteX3" fmla="*/ 1047404 w 1878677"/>
                <a:gd name="connsiteY3" fmla="*/ 249382 h 282633"/>
                <a:gd name="connsiteX4" fmla="*/ 1230284 w 1878677"/>
                <a:gd name="connsiteY4" fmla="*/ 49876 h 282633"/>
                <a:gd name="connsiteX5" fmla="*/ 1529542 w 1878677"/>
                <a:gd name="connsiteY5" fmla="*/ 199505 h 282633"/>
                <a:gd name="connsiteX6" fmla="*/ 1878677 w 1878677"/>
                <a:gd name="connsiteY6" fmla="*/ 0 h 282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78677" h="282633">
                  <a:moveTo>
                    <a:pt x="0" y="83127"/>
                  </a:moveTo>
                  <a:lnTo>
                    <a:pt x="515389" y="282633"/>
                  </a:lnTo>
                  <a:lnTo>
                    <a:pt x="731520" y="116378"/>
                  </a:lnTo>
                  <a:lnTo>
                    <a:pt x="1047404" y="249382"/>
                  </a:lnTo>
                  <a:lnTo>
                    <a:pt x="1230284" y="49876"/>
                  </a:lnTo>
                  <a:lnTo>
                    <a:pt x="1529542" y="199505"/>
                  </a:lnTo>
                  <a:lnTo>
                    <a:pt x="1878677" y="0"/>
                  </a:lnTo>
                </a:path>
              </a:pathLst>
            </a:custGeom>
            <a:noFill/>
            <a:ln>
              <a:solidFill>
                <a:schemeClr val="accent1">
                  <a:shade val="50000"/>
                  <a:alpha val="1000"/>
                </a:schemeClr>
              </a:solidFill>
            </a:ln>
            <a:effectLst>
              <a:glow rad="635000">
                <a:schemeClr val="bg1">
                  <a:lumMod val="8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花">
            <a:extLst>
              <a:ext uri="{FF2B5EF4-FFF2-40B4-BE49-F238E27FC236}">
                <a16:creationId xmlns:a16="http://schemas.microsoft.com/office/drawing/2014/main" id="{4F4417E7-3CCC-BF9B-9E19-2EFBE2D29165}"/>
              </a:ext>
            </a:extLst>
          </p:cNvPr>
          <p:cNvGrpSpPr/>
          <p:nvPr/>
        </p:nvGrpSpPr>
        <p:grpSpPr>
          <a:xfrm>
            <a:off x="5877244" y="5200590"/>
            <a:ext cx="674182" cy="566231"/>
            <a:chOff x="2833787" y="1212692"/>
            <a:chExt cx="5096835" cy="309722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0D498FAD-E66D-8B95-2ABC-48A20BC63439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DE13FE9-18CA-722C-93E8-0E20B4BCC19A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41865402-6FF6-43FD-0E77-0C72C519AADA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455027F-30EC-00DE-868C-1D3C29021892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9747676B-79E7-93D9-19A2-11D23950C187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C9B28C56-9E33-1092-49D5-9F7071093A6F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花">
            <a:extLst>
              <a:ext uri="{FF2B5EF4-FFF2-40B4-BE49-F238E27FC236}">
                <a16:creationId xmlns:a16="http://schemas.microsoft.com/office/drawing/2014/main" id="{290FB18B-A2AD-AB9B-C65D-824C00CA1878}"/>
              </a:ext>
            </a:extLst>
          </p:cNvPr>
          <p:cNvGrpSpPr/>
          <p:nvPr/>
        </p:nvGrpSpPr>
        <p:grpSpPr>
          <a:xfrm>
            <a:off x="6057351" y="5635821"/>
            <a:ext cx="674182" cy="566231"/>
            <a:chOff x="2833787" y="1212692"/>
            <a:chExt cx="5096835" cy="3097225"/>
          </a:xfrm>
        </p:grpSpPr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4FAAD6A-2FAB-F3FA-67EC-1880D427884D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55962EB-2333-DED6-448E-AFFE72731D26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0F3941B-666C-28ED-0F21-385ABF020306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10C90C6-D702-5141-7D69-5FCB7B31746E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4694C33A-1EBA-8C60-6E81-ABE5B9EC5F43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68C7BAA-E1F3-48BE-88F9-2062B86DC5F6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花">
            <a:extLst>
              <a:ext uri="{FF2B5EF4-FFF2-40B4-BE49-F238E27FC236}">
                <a16:creationId xmlns:a16="http://schemas.microsoft.com/office/drawing/2014/main" id="{D8372154-3782-F3ED-A515-E0B0EEB25CBE}"/>
              </a:ext>
            </a:extLst>
          </p:cNvPr>
          <p:cNvGrpSpPr/>
          <p:nvPr/>
        </p:nvGrpSpPr>
        <p:grpSpPr>
          <a:xfrm>
            <a:off x="6501199" y="5343074"/>
            <a:ext cx="674182" cy="566231"/>
            <a:chOff x="2833787" y="1212692"/>
            <a:chExt cx="5096835" cy="3097225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739D1F8-AEFF-3088-D15C-E52D6B822D8C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AC41C97-227F-AAF1-F901-D4AF5C7D72DC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637E888-26E9-F695-446E-A3206101BD5C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1680CF7E-E18D-068E-D492-EEA9DD8FE2EF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1239C01-700F-5228-4155-70976E4875DA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96CFB18-0399-2387-B8D2-346E83B07BFA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5" name="花">
            <a:extLst>
              <a:ext uri="{FF2B5EF4-FFF2-40B4-BE49-F238E27FC236}">
                <a16:creationId xmlns:a16="http://schemas.microsoft.com/office/drawing/2014/main" id="{DA8A4786-4527-D9A9-15C5-B5376AB14783}"/>
              </a:ext>
            </a:extLst>
          </p:cNvPr>
          <p:cNvGrpSpPr/>
          <p:nvPr/>
        </p:nvGrpSpPr>
        <p:grpSpPr>
          <a:xfrm>
            <a:off x="5348288" y="5388744"/>
            <a:ext cx="674182" cy="566231"/>
            <a:chOff x="2833787" y="1212692"/>
            <a:chExt cx="5096835" cy="3097225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18C40018-B829-127B-26BA-CD7274E8CD8A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E4C89A50-C40F-BA14-3F45-D279A35C6BF7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8630EFFD-F9EE-7B8E-1522-483962496242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DE83570A-4D4C-8118-2F20-638299906FFF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508A267F-4B10-928B-FB7F-027A94D5DDDE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CCDC7DB6-0357-7B77-AC28-7C5FA7132739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花">
            <a:extLst>
              <a:ext uri="{FF2B5EF4-FFF2-40B4-BE49-F238E27FC236}">
                <a16:creationId xmlns:a16="http://schemas.microsoft.com/office/drawing/2014/main" id="{7664F7CE-72B1-C1FA-069C-C4B5A9BBBB05}"/>
              </a:ext>
            </a:extLst>
          </p:cNvPr>
          <p:cNvGrpSpPr/>
          <p:nvPr/>
        </p:nvGrpSpPr>
        <p:grpSpPr>
          <a:xfrm>
            <a:off x="6724534" y="5803268"/>
            <a:ext cx="674182" cy="566231"/>
            <a:chOff x="2833787" y="1212692"/>
            <a:chExt cx="5096835" cy="3097225"/>
          </a:xfrm>
        </p:grpSpPr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F987C91-9E6E-42C0-9CF2-FEF4B1B41101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58BA2B9-28AD-7404-3CD2-C81B87482482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FBDDC696-447E-535B-F6CA-F274C1F44A69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011C9FB7-1D75-C06A-81D8-31A7C5A0F7C6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40C8B625-B4EC-F801-9842-22BB2757EAD4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24A0761E-F9BC-E8E5-AB00-2BC9FDE32549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花">
            <a:extLst>
              <a:ext uri="{FF2B5EF4-FFF2-40B4-BE49-F238E27FC236}">
                <a16:creationId xmlns:a16="http://schemas.microsoft.com/office/drawing/2014/main" id="{9D0948B2-9D0C-C8F8-4CB7-282932530E13}"/>
              </a:ext>
            </a:extLst>
          </p:cNvPr>
          <p:cNvGrpSpPr/>
          <p:nvPr/>
        </p:nvGrpSpPr>
        <p:grpSpPr>
          <a:xfrm>
            <a:off x="5497794" y="5738363"/>
            <a:ext cx="674182" cy="566231"/>
            <a:chOff x="2833787" y="1212692"/>
            <a:chExt cx="5096835" cy="3097225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AC70FB58-84BC-E197-010B-CCB61185F480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CE26D9D4-8EC3-5C10-3A20-F655A36AB0B1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B24DEB5-C084-098C-EC63-7F0F2350BAD6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2620035-6487-C94A-9272-1D3F5BFAD419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AE0602F3-EB9C-C105-12E6-AEF707473C02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10C35B55-2458-E01F-429B-81D7502537A7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" name="花">
            <a:extLst>
              <a:ext uri="{FF2B5EF4-FFF2-40B4-BE49-F238E27FC236}">
                <a16:creationId xmlns:a16="http://schemas.microsoft.com/office/drawing/2014/main" id="{48434111-64D4-4D71-4F33-E54410149D7E}"/>
              </a:ext>
            </a:extLst>
          </p:cNvPr>
          <p:cNvGrpSpPr/>
          <p:nvPr/>
        </p:nvGrpSpPr>
        <p:grpSpPr>
          <a:xfrm>
            <a:off x="7145354" y="5474703"/>
            <a:ext cx="674182" cy="566231"/>
            <a:chOff x="2833787" y="1212692"/>
            <a:chExt cx="5096835" cy="3097225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6459D76-1FD4-F2BA-C212-24035C4316B1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4D0941D-2B0A-3925-1B74-473DA235627D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96501523-A9D6-448B-20B2-8D9A128AA3FC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EF02FDEA-E1DE-9140-872A-A82300B9DB9E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EFBBC9F2-7E5E-2950-022B-8D376EC21CD1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7C6FE8C7-AE9B-D06A-126E-05FBEC0D541B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3" name="花">
            <a:extLst>
              <a:ext uri="{FF2B5EF4-FFF2-40B4-BE49-F238E27FC236}">
                <a16:creationId xmlns:a16="http://schemas.microsoft.com/office/drawing/2014/main" id="{D1C06F44-F8DB-2AB0-2047-CA40C0C13A70}"/>
              </a:ext>
            </a:extLst>
          </p:cNvPr>
          <p:cNvGrpSpPr/>
          <p:nvPr/>
        </p:nvGrpSpPr>
        <p:grpSpPr>
          <a:xfrm>
            <a:off x="4738171" y="5311342"/>
            <a:ext cx="674182" cy="566231"/>
            <a:chOff x="2833787" y="1212692"/>
            <a:chExt cx="5096835" cy="3097225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D307C205-C014-DC29-292E-6A30446918D9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9252B54-74CA-5332-483B-27C89831AA0C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134D93E-9C6A-45E9-9DBE-1261901712C9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9EC5A0B-6CDA-12D0-5C33-AC9C97DCA45C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201B9A41-D723-6A61-A0D1-3FFF959ABDD1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1960DBF-A4A1-24FA-394B-C7C4637B285E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花">
            <a:extLst>
              <a:ext uri="{FF2B5EF4-FFF2-40B4-BE49-F238E27FC236}">
                <a16:creationId xmlns:a16="http://schemas.microsoft.com/office/drawing/2014/main" id="{B5BA3E67-2AC8-E38B-3023-731CC22C0922}"/>
              </a:ext>
            </a:extLst>
          </p:cNvPr>
          <p:cNvGrpSpPr/>
          <p:nvPr/>
        </p:nvGrpSpPr>
        <p:grpSpPr>
          <a:xfrm>
            <a:off x="4578971" y="5885281"/>
            <a:ext cx="674182" cy="566231"/>
            <a:chOff x="2833787" y="1212692"/>
            <a:chExt cx="5096835" cy="3097225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3C724B8-72E0-2D8C-5F03-E2EDCB1D5100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A3EC03DE-3672-A53A-AAFF-5C7B3EE37019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00518B71-7199-2C15-3403-50B407EE6116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76B3BB7F-0F61-C399-26F4-141F0AAB032B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D468CA-8F87-8197-DB32-D90371C2EC26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5B4FC086-0482-C561-BA24-EA432F7EDFA2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7" name="花">
            <a:extLst>
              <a:ext uri="{FF2B5EF4-FFF2-40B4-BE49-F238E27FC236}">
                <a16:creationId xmlns:a16="http://schemas.microsoft.com/office/drawing/2014/main" id="{3C9359A3-7DC0-E3F3-B627-14640CE55037}"/>
              </a:ext>
            </a:extLst>
          </p:cNvPr>
          <p:cNvGrpSpPr/>
          <p:nvPr/>
        </p:nvGrpSpPr>
        <p:grpSpPr>
          <a:xfrm>
            <a:off x="5363171" y="6219751"/>
            <a:ext cx="674182" cy="566231"/>
            <a:chOff x="2833787" y="1212692"/>
            <a:chExt cx="5096835" cy="3097225"/>
          </a:xfrm>
        </p:grpSpPr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752517B-3F16-516C-F2FF-003B1719C2C5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5D2776E-1C65-596A-9132-7BD83DB71D97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D80B80C4-7538-78C9-C0DE-3E4F308C23AC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766D084-E38B-7170-B4B6-0461CBD7D612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D96965D-D474-8F6D-5B9F-D79D7262CC41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A5AA05FB-2AA0-970D-9C22-EB9533533F0A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花">
            <a:extLst>
              <a:ext uri="{FF2B5EF4-FFF2-40B4-BE49-F238E27FC236}">
                <a16:creationId xmlns:a16="http://schemas.microsoft.com/office/drawing/2014/main" id="{1DBB61C5-BB89-5BBC-9277-3878E7EF75B8}"/>
              </a:ext>
            </a:extLst>
          </p:cNvPr>
          <p:cNvGrpSpPr/>
          <p:nvPr/>
        </p:nvGrpSpPr>
        <p:grpSpPr>
          <a:xfrm>
            <a:off x="5017166" y="5825458"/>
            <a:ext cx="674182" cy="566231"/>
            <a:chOff x="2833787" y="1212692"/>
            <a:chExt cx="5096835" cy="3097225"/>
          </a:xfrm>
        </p:grpSpPr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B987DAD-00FF-9D00-A90F-37FBF6C9CAE5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C86FB9F-9033-57CB-324B-DB3DF50986F2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6980191-F821-5BD0-9265-332390352A2D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F8C0A33-98DF-09D5-FF11-52FFD74D3518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6141D88C-BA73-AD33-2B1A-D5B9216864B4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377B38A-2D92-0C9B-37A1-3BED9FF33776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花">
            <a:extLst>
              <a:ext uri="{FF2B5EF4-FFF2-40B4-BE49-F238E27FC236}">
                <a16:creationId xmlns:a16="http://schemas.microsoft.com/office/drawing/2014/main" id="{972D4049-6253-AC10-31BA-6624041599D3}"/>
              </a:ext>
            </a:extLst>
          </p:cNvPr>
          <p:cNvGrpSpPr/>
          <p:nvPr/>
        </p:nvGrpSpPr>
        <p:grpSpPr>
          <a:xfrm>
            <a:off x="5851375" y="6191647"/>
            <a:ext cx="674182" cy="566231"/>
            <a:chOff x="2833787" y="1212692"/>
            <a:chExt cx="5096835" cy="3097225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5D625436-586E-0077-3C47-045812D45D05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6B11D4FE-A3FC-E70B-2CA8-A6E0EA3C57B5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EE880F29-967A-8CB9-1F81-BD1184A5AC64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63E31590-47B6-48DF-5D90-54E878EBF1E2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CF73A2D-8D09-125B-DD59-3DC39A7B074B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2C4DF62-FBDA-D9DD-F9B4-D302CC05E903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8" name="花">
            <a:extLst>
              <a:ext uri="{FF2B5EF4-FFF2-40B4-BE49-F238E27FC236}">
                <a16:creationId xmlns:a16="http://schemas.microsoft.com/office/drawing/2014/main" id="{485F5E2C-23E4-8B12-F913-F724E67FB855}"/>
              </a:ext>
            </a:extLst>
          </p:cNvPr>
          <p:cNvGrpSpPr/>
          <p:nvPr/>
        </p:nvGrpSpPr>
        <p:grpSpPr>
          <a:xfrm>
            <a:off x="7266341" y="5827302"/>
            <a:ext cx="674182" cy="566231"/>
            <a:chOff x="2833787" y="1212692"/>
            <a:chExt cx="5096835" cy="3097225"/>
          </a:xfrm>
        </p:grpSpPr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624E59CB-5DE7-502E-0BC9-91C70197CCEA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EB693B0-12A0-1360-2587-64BA23676C59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59B6755-3426-1E9D-CB27-286FE521AD30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6B1BFB9C-380F-DF42-1876-C5317BE228FE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661F03D9-0A15-2EAF-2B1C-745E09B693D0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12630798-F8B5-5FBF-4007-E80325970EDD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" name="花">
            <a:extLst>
              <a:ext uri="{FF2B5EF4-FFF2-40B4-BE49-F238E27FC236}">
                <a16:creationId xmlns:a16="http://schemas.microsoft.com/office/drawing/2014/main" id="{B9273235-658C-AE57-0B20-1DA48AECF474}"/>
              </a:ext>
            </a:extLst>
          </p:cNvPr>
          <p:cNvGrpSpPr/>
          <p:nvPr/>
        </p:nvGrpSpPr>
        <p:grpSpPr>
          <a:xfrm>
            <a:off x="2800786" y="6463875"/>
            <a:ext cx="674182" cy="566231"/>
            <a:chOff x="2833787" y="1212692"/>
            <a:chExt cx="5096835" cy="3097225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4C8DEC19-CAE3-D66C-8881-40454D874F98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1469C83D-D0BA-1706-D8AB-93637F5E298B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A2EF2FC5-85BF-2DEA-AAB8-6FFC6BC808BB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140A6C44-0AB8-3D07-527A-366C2BBCA418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9ACF537E-5F7C-A7F7-DABD-85D15D945E4B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39D20C12-542B-D9F1-36D0-772D380A4E11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花">
            <a:extLst>
              <a:ext uri="{FF2B5EF4-FFF2-40B4-BE49-F238E27FC236}">
                <a16:creationId xmlns:a16="http://schemas.microsoft.com/office/drawing/2014/main" id="{BBA6972A-32DC-D78D-E6C6-B7A6DDFCAD07}"/>
              </a:ext>
            </a:extLst>
          </p:cNvPr>
          <p:cNvGrpSpPr/>
          <p:nvPr/>
        </p:nvGrpSpPr>
        <p:grpSpPr>
          <a:xfrm>
            <a:off x="3718515" y="6086347"/>
            <a:ext cx="674182" cy="566231"/>
            <a:chOff x="2833787" y="1212692"/>
            <a:chExt cx="5096835" cy="3097225"/>
          </a:xfrm>
        </p:grpSpPr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3ED67219-01B8-FA27-5587-AB24D8C2AC32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D036785-A9D5-6FF6-FDD3-60F401A0205A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78FB5521-6D9E-7E3E-8DF7-C7B2E108C575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3305F7F9-A3C3-3C83-585B-9E7DEC1CADB1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677BA194-2311-4D2C-D2F9-A5FE6B3E4C98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6C426B56-2E1E-BBD4-7F5F-A639F978F2D8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花">
            <a:extLst>
              <a:ext uri="{FF2B5EF4-FFF2-40B4-BE49-F238E27FC236}">
                <a16:creationId xmlns:a16="http://schemas.microsoft.com/office/drawing/2014/main" id="{BF947D19-6DC9-D7DC-662A-4149764BD222}"/>
              </a:ext>
            </a:extLst>
          </p:cNvPr>
          <p:cNvGrpSpPr/>
          <p:nvPr/>
        </p:nvGrpSpPr>
        <p:grpSpPr>
          <a:xfrm>
            <a:off x="4168567" y="6374506"/>
            <a:ext cx="674182" cy="566231"/>
            <a:chOff x="2833787" y="1212692"/>
            <a:chExt cx="5096835" cy="3097225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01F3E719-07D5-BD81-9BA6-1C5E3A07F8F4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9AECDC2E-ADBD-4879-483F-6339D65C239A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B1ED3C44-8EBC-AA15-E379-502562C8A801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5F95A3B6-1A9E-3310-E00F-1C1B1E2CF77F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0948E74D-6D5F-6E4B-7A35-A0A921556DD2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6F690E7D-FDBE-FEDA-CE3E-EEB83353DDEF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花">
            <a:extLst>
              <a:ext uri="{FF2B5EF4-FFF2-40B4-BE49-F238E27FC236}">
                <a16:creationId xmlns:a16="http://schemas.microsoft.com/office/drawing/2014/main" id="{F8EBF794-C6C5-863B-BE55-78C0C82950D5}"/>
              </a:ext>
            </a:extLst>
          </p:cNvPr>
          <p:cNvGrpSpPr/>
          <p:nvPr/>
        </p:nvGrpSpPr>
        <p:grpSpPr>
          <a:xfrm>
            <a:off x="4737295" y="6291769"/>
            <a:ext cx="674182" cy="566231"/>
            <a:chOff x="2833787" y="1212692"/>
            <a:chExt cx="5096835" cy="3097225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01AF3EA-0BC7-85CE-D363-168B371480C4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C33B7708-A7DA-7650-93EF-91CB5921F59E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CB15EE6B-B08D-85C7-E87F-A5B2689F2801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431BCEB7-7CA2-0CC7-91C0-66CC02AE18B5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A2BFCF0D-3CD1-3BB3-D2EC-3928031A0AA0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5AA41C14-1D87-42F0-768C-B39615027246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3" name="花">
            <a:extLst>
              <a:ext uri="{FF2B5EF4-FFF2-40B4-BE49-F238E27FC236}">
                <a16:creationId xmlns:a16="http://schemas.microsoft.com/office/drawing/2014/main" id="{33E8F6A7-C754-33C6-9550-557DB791AB42}"/>
              </a:ext>
            </a:extLst>
          </p:cNvPr>
          <p:cNvGrpSpPr/>
          <p:nvPr/>
        </p:nvGrpSpPr>
        <p:grpSpPr>
          <a:xfrm>
            <a:off x="4206993" y="5863763"/>
            <a:ext cx="674182" cy="566231"/>
            <a:chOff x="2833787" y="1212692"/>
            <a:chExt cx="5096835" cy="3097225"/>
          </a:xfrm>
        </p:grpSpPr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D5730272-2127-2131-8311-D51F02DBF5F4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9779CA91-F001-F108-D8E6-A8E8AB2F02DB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0AFDCB8F-8E97-DF39-5AAE-A98E59727B1E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CE2D8FD-5EA9-FDC8-C379-D8595869C6E5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66504935-2C30-2F1A-DCF7-5510520E9FD6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AD9BE1D-098B-3337-2A61-5A1DA830D95F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0" name="花">
            <a:extLst>
              <a:ext uri="{FF2B5EF4-FFF2-40B4-BE49-F238E27FC236}">
                <a16:creationId xmlns:a16="http://schemas.microsoft.com/office/drawing/2014/main" id="{BC558B68-0D76-FC18-76FC-BC759EABA45D}"/>
              </a:ext>
            </a:extLst>
          </p:cNvPr>
          <p:cNvGrpSpPr/>
          <p:nvPr/>
        </p:nvGrpSpPr>
        <p:grpSpPr>
          <a:xfrm>
            <a:off x="8320134" y="5951842"/>
            <a:ext cx="674182" cy="566231"/>
            <a:chOff x="2833787" y="1212692"/>
            <a:chExt cx="5096835" cy="3097225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537E9D6B-E048-BF65-5D1A-71DD65E17B17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5CD0EBC9-81E0-7D9D-ADA4-D6D3BC8F1A9E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3DB03A87-2AC1-E74A-C9CB-2029D17FC4B5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16716EC5-3B0F-5813-7FCC-A471E8DA103C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804CEE98-8024-EA5C-3C09-A3F08CE3DC50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57C2B724-0C21-DDE3-918C-8F3CB6B51A09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花">
            <a:extLst>
              <a:ext uri="{FF2B5EF4-FFF2-40B4-BE49-F238E27FC236}">
                <a16:creationId xmlns:a16="http://schemas.microsoft.com/office/drawing/2014/main" id="{47188CEA-33EE-A4C5-718E-FB7412B6F6FF}"/>
              </a:ext>
            </a:extLst>
          </p:cNvPr>
          <p:cNvGrpSpPr/>
          <p:nvPr/>
        </p:nvGrpSpPr>
        <p:grpSpPr>
          <a:xfrm>
            <a:off x="7774160" y="5671396"/>
            <a:ext cx="674182" cy="566231"/>
            <a:chOff x="2833787" y="1212692"/>
            <a:chExt cx="5096835" cy="3097225"/>
          </a:xfrm>
        </p:grpSpPr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0E79CBD0-147B-F0BB-78AD-9C3783324953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52B0CB0A-C05C-CF12-684E-55E9714FDBA5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C5AE2E0A-10C7-24B4-644D-DC0B817A0BE4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4143204-DAA0-811B-3806-CF7FA56557B0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0BA88F3C-53E0-F35C-BBFB-3B0D0D14C7ED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C19E036B-342E-A066-DF08-1D58C93FEDB0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花">
            <a:extLst>
              <a:ext uri="{FF2B5EF4-FFF2-40B4-BE49-F238E27FC236}">
                <a16:creationId xmlns:a16="http://schemas.microsoft.com/office/drawing/2014/main" id="{A21996CD-8C28-1689-E13D-EDC391E01829}"/>
              </a:ext>
            </a:extLst>
          </p:cNvPr>
          <p:cNvGrpSpPr/>
          <p:nvPr/>
        </p:nvGrpSpPr>
        <p:grpSpPr>
          <a:xfrm>
            <a:off x="6480754" y="6073031"/>
            <a:ext cx="674182" cy="566231"/>
            <a:chOff x="2833787" y="1212692"/>
            <a:chExt cx="5096835" cy="3097225"/>
          </a:xfrm>
        </p:grpSpPr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95522485-941E-086F-7512-70B67EFB442D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3E4EDDD2-6411-89BF-D53C-A2CFAD00A87A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C89950E3-CFDE-7EC9-7C01-90A2E0943F00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951C9DF-B392-3BF0-0CC5-4F643D37E161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CD3333DC-239A-A827-F20B-5DEA4E914BFC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3848FFA2-21BF-9EBA-A233-5F981A01E814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1" name="花">
            <a:extLst>
              <a:ext uri="{FF2B5EF4-FFF2-40B4-BE49-F238E27FC236}">
                <a16:creationId xmlns:a16="http://schemas.microsoft.com/office/drawing/2014/main" id="{C8A2500A-B3DE-FF60-11C5-3BE00E41C83C}"/>
              </a:ext>
            </a:extLst>
          </p:cNvPr>
          <p:cNvGrpSpPr/>
          <p:nvPr/>
        </p:nvGrpSpPr>
        <p:grpSpPr>
          <a:xfrm>
            <a:off x="3638434" y="6306932"/>
            <a:ext cx="674182" cy="566231"/>
            <a:chOff x="2833787" y="1212692"/>
            <a:chExt cx="5096835" cy="3097225"/>
          </a:xfrm>
        </p:grpSpPr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F6EB3FFD-55C4-060C-D0B1-5BC10E097171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9DB55B03-6027-A374-D86E-D9C98E7B7FED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3536581E-66DC-B901-AF7D-F28DF8FE095D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BE01DBD-C96F-CE13-1BC5-A1C5F226BFA2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F1715A8-F01F-868C-2C15-DB1363D7572F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0F222731-F985-0A0A-98E6-85A25E871E0B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花">
            <a:extLst>
              <a:ext uri="{FF2B5EF4-FFF2-40B4-BE49-F238E27FC236}">
                <a16:creationId xmlns:a16="http://schemas.microsoft.com/office/drawing/2014/main" id="{3B19E916-E70A-2A00-3FAF-CAB1E7246D1B}"/>
              </a:ext>
            </a:extLst>
          </p:cNvPr>
          <p:cNvGrpSpPr/>
          <p:nvPr/>
        </p:nvGrpSpPr>
        <p:grpSpPr>
          <a:xfrm>
            <a:off x="7803281" y="6201184"/>
            <a:ext cx="674182" cy="566231"/>
            <a:chOff x="2833787" y="1212692"/>
            <a:chExt cx="5096835" cy="3097225"/>
          </a:xfrm>
        </p:grpSpPr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1645F96F-D659-29DB-AA04-A323C8930F00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94A49248-1D87-816D-4B96-2567A05EBC28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CC342EF0-5146-4B86-D97E-048A974257A4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D6D800F5-9590-D92B-4BB8-65D4F3A916B3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C4630A5D-E529-2B36-3740-8909E266DDFC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96B5388B-EF3D-5075-6F2F-21E20BA8F0F8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5" name="花">
            <a:extLst>
              <a:ext uri="{FF2B5EF4-FFF2-40B4-BE49-F238E27FC236}">
                <a16:creationId xmlns:a16="http://schemas.microsoft.com/office/drawing/2014/main" id="{5EF3E263-6F5E-74DC-7E1F-48B5548BEEEF}"/>
              </a:ext>
            </a:extLst>
          </p:cNvPr>
          <p:cNvGrpSpPr/>
          <p:nvPr/>
        </p:nvGrpSpPr>
        <p:grpSpPr>
          <a:xfrm>
            <a:off x="9374697" y="6430392"/>
            <a:ext cx="674182" cy="566231"/>
            <a:chOff x="2833787" y="1212692"/>
            <a:chExt cx="5096835" cy="3097225"/>
          </a:xfrm>
        </p:grpSpPr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9B7BE204-B1A1-6010-45D3-CA1671FB0121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92E8C9F9-48A7-DF56-948C-3437EDDDB4FF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9C81721-4D55-828E-825D-01B32C8CC162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A75CD7DF-C17D-FC6B-F362-6FDA6D328975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FD59A6C4-8D79-A7F4-F718-D21B5A97667E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78FAAF56-980C-E8D6-C6A7-53F127DB832A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2" name="花">
            <a:extLst>
              <a:ext uri="{FF2B5EF4-FFF2-40B4-BE49-F238E27FC236}">
                <a16:creationId xmlns:a16="http://schemas.microsoft.com/office/drawing/2014/main" id="{A9FB4ECF-2951-8670-01E4-17775C525F8B}"/>
              </a:ext>
            </a:extLst>
          </p:cNvPr>
          <p:cNvGrpSpPr/>
          <p:nvPr/>
        </p:nvGrpSpPr>
        <p:grpSpPr>
          <a:xfrm>
            <a:off x="9089022" y="6345209"/>
            <a:ext cx="674182" cy="566231"/>
            <a:chOff x="2833787" y="1212692"/>
            <a:chExt cx="5096835" cy="3097225"/>
          </a:xfrm>
        </p:grpSpPr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6E04098D-ED30-AB05-76FF-9976EF2FEDB8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795BBC55-A998-D9F0-C5D7-1AEAFB4EF160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952D9333-6D24-0140-BD0A-9F672CA1761A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6CA26729-6C7B-B4C2-8677-A26257799DCA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5BDAAC3C-EEB9-53DF-345F-989C46A2357D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71955796-AE0A-93A7-6F5D-46C9C743155E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9" name="花">
            <a:extLst>
              <a:ext uri="{FF2B5EF4-FFF2-40B4-BE49-F238E27FC236}">
                <a16:creationId xmlns:a16="http://schemas.microsoft.com/office/drawing/2014/main" id="{170665AC-081D-020D-98B9-FB7EA4652C02}"/>
              </a:ext>
            </a:extLst>
          </p:cNvPr>
          <p:cNvGrpSpPr/>
          <p:nvPr/>
        </p:nvGrpSpPr>
        <p:grpSpPr>
          <a:xfrm>
            <a:off x="8628509" y="6254037"/>
            <a:ext cx="674182" cy="566231"/>
            <a:chOff x="2833787" y="1212692"/>
            <a:chExt cx="5096835" cy="3097225"/>
          </a:xfrm>
        </p:grpSpPr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62D94BE1-4CBD-18AD-B5CD-2950F28F3421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E8A4E7BE-A37F-6A31-E2F3-93655C093312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0901E3BC-D453-FCC3-7588-99710678034C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174A5B79-EBD6-67E2-8A40-D012AD37DED8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96939CBF-4838-4296-92AF-FEF7D4142F13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フリーフォーム: 図形 194">
              <a:extLst>
                <a:ext uri="{FF2B5EF4-FFF2-40B4-BE49-F238E27FC236}">
                  <a16:creationId xmlns:a16="http://schemas.microsoft.com/office/drawing/2014/main" id="{8F9BE4C3-BF65-F82C-9548-343BF3C4CC21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6" name="花">
            <a:extLst>
              <a:ext uri="{FF2B5EF4-FFF2-40B4-BE49-F238E27FC236}">
                <a16:creationId xmlns:a16="http://schemas.microsoft.com/office/drawing/2014/main" id="{80888367-ADA1-9736-1CF0-5EAA168B3906}"/>
              </a:ext>
            </a:extLst>
          </p:cNvPr>
          <p:cNvGrpSpPr/>
          <p:nvPr/>
        </p:nvGrpSpPr>
        <p:grpSpPr>
          <a:xfrm>
            <a:off x="8039739" y="6324777"/>
            <a:ext cx="674182" cy="566231"/>
            <a:chOff x="2833787" y="1212692"/>
            <a:chExt cx="5096835" cy="3097225"/>
          </a:xfrm>
        </p:grpSpPr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67F4E172-4AF9-1C41-1D57-01ADEC7A96F8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D91C8CE7-4C7F-5A57-64B8-38E25768F97F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0151882E-8977-A21E-1D6E-08CFD4FA6EB3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70F704DB-63D5-D53B-CECD-A05CE06A66C6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45E8653C-DCB3-8C2F-0CAE-35CA721CB93D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DA167F7F-D514-0AC9-6325-F347C846E1B3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3" name="花">
            <a:extLst>
              <a:ext uri="{FF2B5EF4-FFF2-40B4-BE49-F238E27FC236}">
                <a16:creationId xmlns:a16="http://schemas.microsoft.com/office/drawing/2014/main" id="{EF72C9F1-59EC-76D7-B9B1-1D35A37F62B9}"/>
              </a:ext>
            </a:extLst>
          </p:cNvPr>
          <p:cNvGrpSpPr/>
          <p:nvPr/>
        </p:nvGrpSpPr>
        <p:grpSpPr>
          <a:xfrm>
            <a:off x="5513741" y="6536380"/>
            <a:ext cx="674182" cy="566231"/>
            <a:chOff x="2833787" y="1212692"/>
            <a:chExt cx="5096835" cy="3097225"/>
          </a:xfrm>
        </p:grpSpPr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F3FE8B69-079D-830F-9BB6-CCC99AC6D70C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D3F3334E-BD21-88E2-E6D9-EAB9DDB0CD36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E2AB90B-81E1-563E-462A-B48F3B6FFE6C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FC46A01F-C086-1D3B-22E9-A238CA9722FE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E1A139A2-0B29-A91D-DB82-B794B17FD6F6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1D992F18-86DF-4049-A309-83F9C4ED0DC9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0" name="花">
            <a:extLst>
              <a:ext uri="{FF2B5EF4-FFF2-40B4-BE49-F238E27FC236}">
                <a16:creationId xmlns:a16="http://schemas.microsoft.com/office/drawing/2014/main" id="{51450495-53D4-403E-80ED-01680AC89661}"/>
              </a:ext>
            </a:extLst>
          </p:cNvPr>
          <p:cNvGrpSpPr/>
          <p:nvPr/>
        </p:nvGrpSpPr>
        <p:grpSpPr>
          <a:xfrm>
            <a:off x="7560971" y="6405903"/>
            <a:ext cx="674182" cy="566231"/>
            <a:chOff x="2833787" y="1212692"/>
            <a:chExt cx="5096835" cy="3097225"/>
          </a:xfrm>
        </p:grpSpPr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CA7FC8ED-110B-3B6D-E66E-06B0B7702DB0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F1B3C86A-D13E-3F6C-AB35-BE375A73205D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C5CD9F17-A6D7-E5F0-0B73-EAF27284E8E4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37B77BD2-D890-3921-BFD3-02C07CBA2869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BE700710-7A7B-58A9-7CC7-47F5021F430D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56E6C552-348F-95D1-0233-A2A95435B01C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7" name="花">
            <a:extLst>
              <a:ext uri="{FF2B5EF4-FFF2-40B4-BE49-F238E27FC236}">
                <a16:creationId xmlns:a16="http://schemas.microsoft.com/office/drawing/2014/main" id="{50F6A1E9-E7AC-3D67-F2A8-A9C6C68DC66F}"/>
              </a:ext>
            </a:extLst>
          </p:cNvPr>
          <p:cNvGrpSpPr/>
          <p:nvPr/>
        </p:nvGrpSpPr>
        <p:grpSpPr>
          <a:xfrm>
            <a:off x="6598953" y="6458219"/>
            <a:ext cx="674182" cy="566231"/>
            <a:chOff x="2833787" y="1212692"/>
            <a:chExt cx="5096835" cy="3097225"/>
          </a:xfrm>
        </p:grpSpPr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35B9AF26-B478-31A4-CC50-D217D28579A9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1CDF2987-4AC9-23B0-86A2-7D0DAAA5C804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FF1DBEEE-A610-CA56-F87F-D0B3C3A77E93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フリーフォーム: 図形 220">
              <a:extLst>
                <a:ext uri="{FF2B5EF4-FFF2-40B4-BE49-F238E27FC236}">
                  <a16:creationId xmlns:a16="http://schemas.microsoft.com/office/drawing/2014/main" id="{94969CD9-C9DA-77C5-3C8E-26D1A0340565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288DB2CC-692D-9F01-46FB-AE8C2CB3E016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AA2EB0C4-AE01-2CD1-534B-D7E0272C5701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花">
            <a:extLst>
              <a:ext uri="{FF2B5EF4-FFF2-40B4-BE49-F238E27FC236}">
                <a16:creationId xmlns:a16="http://schemas.microsoft.com/office/drawing/2014/main" id="{647B142E-9082-3AC7-5522-8647248D66D8}"/>
              </a:ext>
            </a:extLst>
          </p:cNvPr>
          <p:cNvGrpSpPr/>
          <p:nvPr/>
        </p:nvGrpSpPr>
        <p:grpSpPr>
          <a:xfrm>
            <a:off x="7100169" y="6228071"/>
            <a:ext cx="674182" cy="566231"/>
            <a:chOff x="2833787" y="1212692"/>
            <a:chExt cx="5096835" cy="3097225"/>
          </a:xfrm>
        </p:grpSpPr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3CDB6FE4-45A5-965C-B6F9-E7A308FFD663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F6F45078-24E5-A100-39D0-A59FCFC8BE70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999C4BB7-3D00-6B0B-3E7A-DE17DEF02F66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0DB9335-7A04-3C55-0BDF-BB7401C89434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B0242BDE-05F4-25E5-6B06-46C80F8BCC4A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394F779D-34F3-5842-35F7-B4DD71AE492A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花">
            <a:extLst>
              <a:ext uri="{FF2B5EF4-FFF2-40B4-BE49-F238E27FC236}">
                <a16:creationId xmlns:a16="http://schemas.microsoft.com/office/drawing/2014/main" id="{420BB63F-59D9-86C1-57FA-8D0F22D873C7}"/>
              </a:ext>
            </a:extLst>
          </p:cNvPr>
          <p:cNvGrpSpPr/>
          <p:nvPr/>
        </p:nvGrpSpPr>
        <p:grpSpPr>
          <a:xfrm>
            <a:off x="4381312" y="5319670"/>
            <a:ext cx="674182" cy="566231"/>
            <a:chOff x="2833787" y="1212692"/>
            <a:chExt cx="5096835" cy="3097225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ADD1087E-00D8-3AEC-E2F6-7B48732955C1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3EE8378D-D392-5194-DA47-02834584C74D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0D633CC3-0DDE-53BB-8D52-77E475C80228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70382527-D1DE-87A1-93EC-1FDBF0D5859C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784E8C5F-EECF-049B-E88A-F45E36973645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D3CBDD93-EF40-4418-B643-BCAA680A1E8F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花">
            <a:extLst>
              <a:ext uri="{FF2B5EF4-FFF2-40B4-BE49-F238E27FC236}">
                <a16:creationId xmlns:a16="http://schemas.microsoft.com/office/drawing/2014/main" id="{A209A05B-4B6D-D45A-9626-D564924F9D9A}"/>
              </a:ext>
            </a:extLst>
          </p:cNvPr>
          <p:cNvGrpSpPr/>
          <p:nvPr/>
        </p:nvGrpSpPr>
        <p:grpSpPr>
          <a:xfrm>
            <a:off x="3366736" y="6400472"/>
            <a:ext cx="674182" cy="566231"/>
            <a:chOff x="2833787" y="1212692"/>
            <a:chExt cx="5096835" cy="3097225"/>
          </a:xfrm>
        </p:grpSpPr>
        <p:sp>
          <p:nvSpPr>
            <p:cNvPr id="239" name="フリーフォーム: 図形 238">
              <a:extLst>
                <a:ext uri="{FF2B5EF4-FFF2-40B4-BE49-F238E27FC236}">
                  <a16:creationId xmlns:a16="http://schemas.microsoft.com/office/drawing/2014/main" id="{F9CCE190-C6E3-370D-F6FB-DC9B5CA08072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497DAB21-B3D6-9959-08C0-56F5805B8A61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5F849F6-139D-7D50-8C8E-44C3AF725407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333C8930-5BD1-5984-66CB-24EDF6B3125F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CE3B91FD-6E6D-0162-5004-5D9E050A83D4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7C9CA8FA-76DA-DB7E-8F30-CC3C531B0793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花">
            <a:extLst>
              <a:ext uri="{FF2B5EF4-FFF2-40B4-BE49-F238E27FC236}">
                <a16:creationId xmlns:a16="http://schemas.microsoft.com/office/drawing/2014/main" id="{A75D34F2-8B76-EFFE-AB27-ECED226691FC}"/>
              </a:ext>
            </a:extLst>
          </p:cNvPr>
          <p:cNvGrpSpPr/>
          <p:nvPr/>
        </p:nvGrpSpPr>
        <p:grpSpPr>
          <a:xfrm>
            <a:off x="3847995" y="5835107"/>
            <a:ext cx="674182" cy="566231"/>
            <a:chOff x="2833787" y="1212692"/>
            <a:chExt cx="5096835" cy="3097225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FF7C57CA-58E2-B52D-461E-A746BF823A24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E5F5B7DB-E861-4FD9-888C-BAFDBBBE0060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B1F32F26-D0BF-4028-E569-470ACD81B6BD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30787C0F-E1D7-96E8-E796-1A79C47B4234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8E3DEB1F-6D4E-D2E1-5196-F4FBC65C9FFA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5A4F3ED-3CEE-3C8F-0D5E-1D27FAB2CFCC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2" name="花">
            <a:extLst>
              <a:ext uri="{FF2B5EF4-FFF2-40B4-BE49-F238E27FC236}">
                <a16:creationId xmlns:a16="http://schemas.microsoft.com/office/drawing/2014/main" id="{077F26D6-AA69-14F4-8139-9F6067D7CD57}"/>
              </a:ext>
            </a:extLst>
          </p:cNvPr>
          <p:cNvGrpSpPr/>
          <p:nvPr/>
        </p:nvGrpSpPr>
        <p:grpSpPr>
          <a:xfrm>
            <a:off x="6485970" y="5896588"/>
            <a:ext cx="674182" cy="566231"/>
            <a:chOff x="2833787" y="1212692"/>
            <a:chExt cx="5096835" cy="3097225"/>
          </a:xfrm>
        </p:grpSpPr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6C1B89CA-832F-D6CA-CD1D-4C04F1D645A2}"/>
                </a:ext>
              </a:extLst>
            </p:cNvPr>
            <p:cNvSpPr/>
            <p:nvPr/>
          </p:nvSpPr>
          <p:spPr>
            <a:xfrm>
              <a:off x="2914997" y="1713927"/>
              <a:ext cx="2094808" cy="1715073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4784DC3C-08FB-89EF-9858-60FC203369E7}"/>
                </a:ext>
              </a:extLst>
            </p:cNvPr>
            <p:cNvSpPr/>
            <p:nvPr/>
          </p:nvSpPr>
          <p:spPr>
            <a:xfrm>
              <a:off x="4600340" y="1212692"/>
              <a:ext cx="2311765" cy="189270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5C7CD8AC-916E-C6F7-670B-604618F97D62}"/>
                </a:ext>
              </a:extLst>
            </p:cNvPr>
            <p:cNvSpPr/>
            <p:nvPr/>
          </p:nvSpPr>
          <p:spPr>
            <a:xfrm rot="21243557">
              <a:off x="5978272" y="2760980"/>
              <a:ext cx="1528248" cy="125121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1611CC83-E7BF-DB54-D681-F813D5931700}"/>
                </a:ext>
              </a:extLst>
            </p:cNvPr>
            <p:cNvSpPr/>
            <p:nvPr/>
          </p:nvSpPr>
          <p:spPr>
            <a:xfrm>
              <a:off x="4282225" y="2903341"/>
              <a:ext cx="1767198" cy="1406576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4BAA54B7-4939-5A45-C069-BF7AB548A93A}"/>
                </a:ext>
              </a:extLst>
            </p:cNvPr>
            <p:cNvSpPr/>
            <p:nvPr/>
          </p:nvSpPr>
          <p:spPr>
            <a:xfrm>
              <a:off x="6718626" y="1911049"/>
              <a:ext cx="1211996" cy="992292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919237E0-B3EE-FB1E-6E7B-311959D2D822}"/>
                </a:ext>
              </a:extLst>
            </p:cNvPr>
            <p:cNvSpPr/>
            <p:nvPr/>
          </p:nvSpPr>
          <p:spPr>
            <a:xfrm>
              <a:off x="2833787" y="2791250"/>
              <a:ext cx="1485708" cy="1216387"/>
            </a:xfrm>
            <a:custGeom>
              <a:avLst/>
              <a:gdLst>
                <a:gd name="connsiteX0" fmla="*/ 400833 w 2617940"/>
                <a:gd name="connsiteY0" fmla="*/ 826718 h 2292263"/>
                <a:gd name="connsiteX1" fmla="*/ 400833 w 2617940"/>
                <a:gd name="connsiteY1" fmla="*/ 826718 h 2292263"/>
                <a:gd name="connsiteX2" fmla="*/ 338203 w 2617940"/>
                <a:gd name="connsiteY2" fmla="*/ 626302 h 2292263"/>
                <a:gd name="connsiteX3" fmla="*/ 363255 w 2617940"/>
                <a:gd name="connsiteY3" fmla="*/ 388307 h 2292263"/>
                <a:gd name="connsiteX4" fmla="*/ 425885 w 2617940"/>
                <a:gd name="connsiteY4" fmla="*/ 288099 h 2292263"/>
                <a:gd name="connsiteX5" fmla="*/ 488515 w 2617940"/>
                <a:gd name="connsiteY5" fmla="*/ 200417 h 2292263"/>
                <a:gd name="connsiteX6" fmla="*/ 538619 w 2617940"/>
                <a:gd name="connsiteY6" fmla="*/ 162839 h 2292263"/>
                <a:gd name="connsiteX7" fmla="*/ 563671 w 2617940"/>
                <a:gd name="connsiteY7" fmla="*/ 125261 h 2292263"/>
                <a:gd name="connsiteX8" fmla="*/ 676405 w 2617940"/>
                <a:gd name="connsiteY8" fmla="*/ 37578 h 2292263"/>
                <a:gd name="connsiteX9" fmla="*/ 751562 w 2617940"/>
                <a:gd name="connsiteY9" fmla="*/ 0 h 2292263"/>
                <a:gd name="connsiteX10" fmla="*/ 876822 w 2617940"/>
                <a:gd name="connsiteY10" fmla="*/ 12526 h 2292263"/>
                <a:gd name="connsiteX11" fmla="*/ 914400 w 2617940"/>
                <a:gd name="connsiteY11" fmla="*/ 25052 h 2292263"/>
                <a:gd name="connsiteX12" fmla="*/ 964504 w 2617940"/>
                <a:gd name="connsiteY12" fmla="*/ 37578 h 2292263"/>
                <a:gd name="connsiteX13" fmla="*/ 1052186 w 2617940"/>
                <a:gd name="connsiteY13" fmla="*/ 50104 h 2292263"/>
                <a:gd name="connsiteX14" fmla="*/ 1102290 w 2617940"/>
                <a:gd name="connsiteY14" fmla="*/ 75157 h 2292263"/>
                <a:gd name="connsiteX15" fmla="*/ 1177446 w 2617940"/>
                <a:gd name="connsiteY15" fmla="*/ 100209 h 2292263"/>
                <a:gd name="connsiteX16" fmla="*/ 1215025 w 2617940"/>
                <a:gd name="connsiteY16" fmla="*/ 125261 h 2292263"/>
                <a:gd name="connsiteX17" fmla="*/ 1252603 w 2617940"/>
                <a:gd name="connsiteY17" fmla="*/ 162839 h 2292263"/>
                <a:gd name="connsiteX18" fmla="*/ 1340285 w 2617940"/>
                <a:gd name="connsiteY18" fmla="*/ 200417 h 2292263"/>
                <a:gd name="connsiteX19" fmla="*/ 1390389 w 2617940"/>
                <a:gd name="connsiteY19" fmla="*/ 263047 h 2292263"/>
                <a:gd name="connsiteX20" fmla="*/ 1402915 w 2617940"/>
                <a:gd name="connsiteY20" fmla="*/ 300625 h 2292263"/>
                <a:gd name="connsiteX21" fmla="*/ 1478071 w 2617940"/>
                <a:gd name="connsiteY21" fmla="*/ 250521 h 2292263"/>
                <a:gd name="connsiteX22" fmla="*/ 1515649 w 2617940"/>
                <a:gd name="connsiteY22" fmla="*/ 237995 h 2292263"/>
                <a:gd name="connsiteX23" fmla="*/ 1628383 w 2617940"/>
                <a:gd name="connsiteY23" fmla="*/ 175365 h 2292263"/>
                <a:gd name="connsiteX24" fmla="*/ 2029216 w 2617940"/>
                <a:gd name="connsiteY24" fmla="*/ 187891 h 2292263"/>
                <a:gd name="connsiteX25" fmla="*/ 2104373 w 2617940"/>
                <a:gd name="connsiteY25" fmla="*/ 212943 h 2292263"/>
                <a:gd name="connsiteX26" fmla="*/ 2154477 w 2617940"/>
                <a:gd name="connsiteY26" fmla="*/ 225469 h 2292263"/>
                <a:gd name="connsiteX27" fmla="*/ 2192055 w 2617940"/>
                <a:gd name="connsiteY27" fmla="*/ 250521 h 2292263"/>
                <a:gd name="connsiteX28" fmla="*/ 2279737 w 2617940"/>
                <a:gd name="connsiteY28" fmla="*/ 275573 h 2292263"/>
                <a:gd name="connsiteX29" fmla="*/ 2379945 w 2617940"/>
                <a:gd name="connsiteY29" fmla="*/ 313151 h 2292263"/>
                <a:gd name="connsiteX30" fmla="*/ 2467627 w 2617940"/>
                <a:gd name="connsiteY30" fmla="*/ 388307 h 2292263"/>
                <a:gd name="connsiteX31" fmla="*/ 2492679 w 2617940"/>
                <a:gd name="connsiteY31" fmla="*/ 425885 h 2292263"/>
                <a:gd name="connsiteX32" fmla="*/ 2542783 w 2617940"/>
                <a:gd name="connsiteY32" fmla="*/ 475989 h 2292263"/>
                <a:gd name="connsiteX33" fmla="*/ 2592888 w 2617940"/>
                <a:gd name="connsiteY33" fmla="*/ 563672 h 2292263"/>
                <a:gd name="connsiteX34" fmla="*/ 2617940 w 2617940"/>
                <a:gd name="connsiteY34" fmla="*/ 676406 h 2292263"/>
                <a:gd name="connsiteX35" fmla="*/ 2605414 w 2617940"/>
                <a:gd name="connsiteY35" fmla="*/ 889348 h 2292263"/>
                <a:gd name="connsiteX36" fmla="*/ 2555310 w 2617940"/>
                <a:gd name="connsiteY36" fmla="*/ 1089765 h 2292263"/>
                <a:gd name="connsiteX37" fmla="*/ 2530257 w 2617940"/>
                <a:gd name="connsiteY37" fmla="*/ 1127343 h 2292263"/>
                <a:gd name="connsiteX38" fmla="*/ 2455101 w 2617940"/>
                <a:gd name="connsiteY38" fmla="*/ 1177447 h 2292263"/>
                <a:gd name="connsiteX39" fmla="*/ 2342367 w 2617940"/>
                <a:gd name="connsiteY39" fmla="*/ 1189973 h 2292263"/>
                <a:gd name="connsiteX40" fmla="*/ 2229633 w 2617940"/>
                <a:gd name="connsiteY40" fmla="*/ 1215025 h 2292263"/>
                <a:gd name="connsiteX41" fmla="*/ 2329841 w 2617940"/>
                <a:gd name="connsiteY41" fmla="*/ 1277655 h 2292263"/>
                <a:gd name="connsiteX42" fmla="*/ 2404997 w 2617940"/>
                <a:gd name="connsiteY42" fmla="*/ 1327759 h 2292263"/>
                <a:gd name="connsiteX43" fmla="*/ 2430049 w 2617940"/>
                <a:gd name="connsiteY43" fmla="*/ 1365337 h 2292263"/>
                <a:gd name="connsiteX44" fmla="*/ 2467627 w 2617940"/>
                <a:gd name="connsiteY44" fmla="*/ 1490598 h 2292263"/>
                <a:gd name="connsiteX45" fmla="*/ 2492679 w 2617940"/>
                <a:gd name="connsiteY45" fmla="*/ 1578280 h 2292263"/>
                <a:gd name="connsiteX46" fmla="*/ 2505205 w 2617940"/>
                <a:gd name="connsiteY46" fmla="*/ 1653436 h 2292263"/>
                <a:gd name="connsiteX47" fmla="*/ 2480153 w 2617940"/>
                <a:gd name="connsiteY47" fmla="*/ 1866378 h 2292263"/>
                <a:gd name="connsiteX48" fmla="*/ 2455101 w 2617940"/>
                <a:gd name="connsiteY48" fmla="*/ 1903957 h 2292263"/>
                <a:gd name="connsiteX49" fmla="*/ 2430049 w 2617940"/>
                <a:gd name="connsiteY49" fmla="*/ 1979113 h 2292263"/>
                <a:gd name="connsiteX50" fmla="*/ 2354893 w 2617940"/>
                <a:gd name="connsiteY50" fmla="*/ 2029217 h 2292263"/>
                <a:gd name="connsiteX51" fmla="*/ 2329841 w 2617940"/>
                <a:gd name="connsiteY51" fmla="*/ 2066795 h 2292263"/>
                <a:gd name="connsiteX52" fmla="*/ 2229633 w 2617940"/>
                <a:gd name="connsiteY52" fmla="*/ 2116899 h 2292263"/>
                <a:gd name="connsiteX53" fmla="*/ 2192055 w 2617940"/>
                <a:gd name="connsiteY53" fmla="*/ 2154477 h 2292263"/>
                <a:gd name="connsiteX54" fmla="*/ 2066794 w 2617940"/>
                <a:gd name="connsiteY54" fmla="*/ 2204581 h 2292263"/>
                <a:gd name="connsiteX55" fmla="*/ 2029216 w 2617940"/>
                <a:gd name="connsiteY55" fmla="*/ 2217107 h 2292263"/>
                <a:gd name="connsiteX56" fmla="*/ 1891430 w 2617940"/>
                <a:gd name="connsiteY56" fmla="*/ 2242159 h 2292263"/>
                <a:gd name="connsiteX57" fmla="*/ 1678488 w 2617940"/>
                <a:gd name="connsiteY57" fmla="*/ 2229633 h 2292263"/>
                <a:gd name="connsiteX58" fmla="*/ 1640910 w 2617940"/>
                <a:gd name="connsiteY58" fmla="*/ 2217107 h 2292263"/>
                <a:gd name="connsiteX59" fmla="*/ 1590805 w 2617940"/>
                <a:gd name="connsiteY59" fmla="*/ 2204581 h 2292263"/>
                <a:gd name="connsiteX60" fmla="*/ 1553227 w 2617940"/>
                <a:gd name="connsiteY60" fmla="*/ 2179529 h 2292263"/>
                <a:gd name="connsiteX61" fmla="*/ 1478071 w 2617940"/>
                <a:gd name="connsiteY61" fmla="*/ 2104373 h 2292263"/>
                <a:gd name="connsiteX62" fmla="*/ 1453019 w 2617940"/>
                <a:gd name="connsiteY62" fmla="*/ 2104373 h 2292263"/>
                <a:gd name="connsiteX63" fmla="*/ 1402915 w 2617940"/>
                <a:gd name="connsiteY63" fmla="*/ 2179529 h 2292263"/>
                <a:gd name="connsiteX64" fmla="*/ 1327759 w 2617940"/>
                <a:gd name="connsiteY64" fmla="*/ 2229633 h 2292263"/>
                <a:gd name="connsiteX65" fmla="*/ 1290181 w 2617940"/>
                <a:gd name="connsiteY65" fmla="*/ 2254685 h 2292263"/>
                <a:gd name="connsiteX66" fmla="*/ 1139868 w 2617940"/>
                <a:gd name="connsiteY66" fmla="*/ 2292263 h 2292263"/>
                <a:gd name="connsiteX67" fmla="*/ 776614 w 2617940"/>
                <a:gd name="connsiteY67" fmla="*/ 2279737 h 2292263"/>
                <a:gd name="connsiteX68" fmla="*/ 701457 w 2617940"/>
                <a:gd name="connsiteY68" fmla="*/ 2242159 h 2292263"/>
                <a:gd name="connsiteX69" fmla="*/ 613775 w 2617940"/>
                <a:gd name="connsiteY69" fmla="*/ 2217107 h 2292263"/>
                <a:gd name="connsiteX70" fmla="*/ 576197 w 2617940"/>
                <a:gd name="connsiteY70" fmla="*/ 2179529 h 2292263"/>
                <a:gd name="connsiteX71" fmla="*/ 538619 w 2617940"/>
                <a:gd name="connsiteY71" fmla="*/ 2154477 h 2292263"/>
                <a:gd name="connsiteX72" fmla="*/ 513567 w 2617940"/>
                <a:gd name="connsiteY72" fmla="*/ 2116899 h 2292263"/>
                <a:gd name="connsiteX73" fmla="*/ 475989 w 2617940"/>
                <a:gd name="connsiteY73" fmla="*/ 2079321 h 2292263"/>
                <a:gd name="connsiteX74" fmla="*/ 438411 w 2617940"/>
                <a:gd name="connsiteY74" fmla="*/ 2004165 h 2292263"/>
                <a:gd name="connsiteX75" fmla="*/ 413359 w 2617940"/>
                <a:gd name="connsiteY75" fmla="*/ 1966587 h 2292263"/>
                <a:gd name="connsiteX76" fmla="*/ 400833 w 2617940"/>
                <a:gd name="connsiteY76" fmla="*/ 1916483 h 2292263"/>
                <a:gd name="connsiteX77" fmla="*/ 425885 w 2617940"/>
                <a:gd name="connsiteY77" fmla="*/ 1653436 h 2292263"/>
                <a:gd name="connsiteX78" fmla="*/ 413359 w 2617940"/>
                <a:gd name="connsiteY78" fmla="*/ 1615858 h 2292263"/>
                <a:gd name="connsiteX79" fmla="*/ 375781 w 2617940"/>
                <a:gd name="connsiteY79" fmla="*/ 1628384 h 2292263"/>
                <a:gd name="connsiteX80" fmla="*/ 250520 w 2617940"/>
                <a:gd name="connsiteY80" fmla="*/ 1615858 h 2292263"/>
                <a:gd name="connsiteX81" fmla="*/ 187890 w 2617940"/>
                <a:gd name="connsiteY81" fmla="*/ 1603332 h 2292263"/>
                <a:gd name="connsiteX82" fmla="*/ 112734 w 2617940"/>
                <a:gd name="connsiteY82" fmla="*/ 1540702 h 2292263"/>
                <a:gd name="connsiteX83" fmla="*/ 75156 w 2617940"/>
                <a:gd name="connsiteY83" fmla="*/ 1515650 h 2292263"/>
                <a:gd name="connsiteX84" fmla="*/ 50104 w 2617940"/>
                <a:gd name="connsiteY84" fmla="*/ 1465546 h 2292263"/>
                <a:gd name="connsiteX85" fmla="*/ 25052 w 2617940"/>
                <a:gd name="connsiteY85" fmla="*/ 1390389 h 2292263"/>
                <a:gd name="connsiteX86" fmla="*/ 0 w 2617940"/>
                <a:gd name="connsiteY86" fmla="*/ 1352811 h 2292263"/>
                <a:gd name="connsiteX87" fmla="*/ 12526 w 2617940"/>
                <a:gd name="connsiteY87" fmla="*/ 1027135 h 2292263"/>
                <a:gd name="connsiteX88" fmla="*/ 25052 w 2617940"/>
                <a:gd name="connsiteY88" fmla="*/ 989557 h 2292263"/>
                <a:gd name="connsiteX89" fmla="*/ 75156 w 2617940"/>
                <a:gd name="connsiteY89" fmla="*/ 914400 h 2292263"/>
                <a:gd name="connsiteX90" fmla="*/ 150312 w 2617940"/>
                <a:gd name="connsiteY90" fmla="*/ 864296 h 2292263"/>
                <a:gd name="connsiteX91" fmla="*/ 187890 w 2617940"/>
                <a:gd name="connsiteY91" fmla="*/ 839244 h 2292263"/>
                <a:gd name="connsiteX92" fmla="*/ 263046 w 2617940"/>
                <a:gd name="connsiteY92" fmla="*/ 814192 h 2292263"/>
                <a:gd name="connsiteX93" fmla="*/ 300625 w 2617940"/>
                <a:gd name="connsiteY93" fmla="*/ 801666 h 2292263"/>
                <a:gd name="connsiteX94" fmla="*/ 400833 w 2617940"/>
                <a:gd name="connsiteY94" fmla="*/ 826718 h 2292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2617940" h="2292263">
                  <a:moveTo>
                    <a:pt x="400833" y="826718"/>
                  </a:moveTo>
                  <a:lnTo>
                    <a:pt x="400833" y="826718"/>
                  </a:lnTo>
                  <a:cubicBezTo>
                    <a:pt x="345285" y="660074"/>
                    <a:pt x="363538" y="727643"/>
                    <a:pt x="338203" y="626302"/>
                  </a:cubicBezTo>
                  <a:cubicBezTo>
                    <a:pt x="340936" y="585308"/>
                    <a:pt x="338505" y="454307"/>
                    <a:pt x="363255" y="388307"/>
                  </a:cubicBezTo>
                  <a:cubicBezTo>
                    <a:pt x="381841" y="338745"/>
                    <a:pt x="394771" y="331658"/>
                    <a:pt x="425885" y="288099"/>
                  </a:cubicBezTo>
                  <a:cubicBezTo>
                    <a:pt x="443666" y="263206"/>
                    <a:pt x="468047" y="220885"/>
                    <a:pt x="488515" y="200417"/>
                  </a:cubicBezTo>
                  <a:cubicBezTo>
                    <a:pt x="503277" y="185655"/>
                    <a:pt x="523857" y="177601"/>
                    <a:pt x="538619" y="162839"/>
                  </a:cubicBezTo>
                  <a:cubicBezTo>
                    <a:pt x="549264" y="152194"/>
                    <a:pt x="553669" y="136513"/>
                    <a:pt x="563671" y="125261"/>
                  </a:cubicBezTo>
                  <a:cubicBezTo>
                    <a:pt x="682204" y="-8090"/>
                    <a:pt x="592530" y="79516"/>
                    <a:pt x="676405" y="37578"/>
                  </a:cubicBezTo>
                  <a:cubicBezTo>
                    <a:pt x="773531" y="-10985"/>
                    <a:pt x="657109" y="31484"/>
                    <a:pt x="751562" y="0"/>
                  </a:cubicBezTo>
                  <a:cubicBezTo>
                    <a:pt x="793315" y="4175"/>
                    <a:pt x="835348" y="6145"/>
                    <a:pt x="876822" y="12526"/>
                  </a:cubicBezTo>
                  <a:cubicBezTo>
                    <a:pt x="889872" y="14534"/>
                    <a:pt x="901704" y="21425"/>
                    <a:pt x="914400" y="25052"/>
                  </a:cubicBezTo>
                  <a:cubicBezTo>
                    <a:pt x="930953" y="29781"/>
                    <a:pt x="947566" y="34498"/>
                    <a:pt x="964504" y="37578"/>
                  </a:cubicBezTo>
                  <a:cubicBezTo>
                    <a:pt x="993552" y="42859"/>
                    <a:pt x="1022959" y="45929"/>
                    <a:pt x="1052186" y="50104"/>
                  </a:cubicBezTo>
                  <a:cubicBezTo>
                    <a:pt x="1068887" y="58455"/>
                    <a:pt x="1084953" y="68222"/>
                    <a:pt x="1102290" y="75157"/>
                  </a:cubicBezTo>
                  <a:cubicBezTo>
                    <a:pt x="1126808" y="84965"/>
                    <a:pt x="1155474" y="85561"/>
                    <a:pt x="1177446" y="100209"/>
                  </a:cubicBezTo>
                  <a:cubicBezTo>
                    <a:pt x="1189972" y="108560"/>
                    <a:pt x="1203460" y="115623"/>
                    <a:pt x="1215025" y="125261"/>
                  </a:cubicBezTo>
                  <a:cubicBezTo>
                    <a:pt x="1228634" y="136601"/>
                    <a:pt x="1238188" y="152543"/>
                    <a:pt x="1252603" y="162839"/>
                  </a:cubicBezTo>
                  <a:cubicBezTo>
                    <a:pt x="1279690" y="182187"/>
                    <a:pt x="1309619" y="190195"/>
                    <a:pt x="1340285" y="200417"/>
                  </a:cubicBezTo>
                  <a:cubicBezTo>
                    <a:pt x="1371769" y="294870"/>
                    <a:pt x="1325637" y="182107"/>
                    <a:pt x="1390389" y="263047"/>
                  </a:cubicBezTo>
                  <a:cubicBezTo>
                    <a:pt x="1398637" y="273357"/>
                    <a:pt x="1398740" y="288099"/>
                    <a:pt x="1402915" y="300625"/>
                  </a:cubicBezTo>
                  <a:cubicBezTo>
                    <a:pt x="1492266" y="270841"/>
                    <a:pt x="1384242" y="313073"/>
                    <a:pt x="1478071" y="250521"/>
                  </a:cubicBezTo>
                  <a:cubicBezTo>
                    <a:pt x="1489057" y="243197"/>
                    <a:pt x="1504107" y="244407"/>
                    <a:pt x="1515649" y="237995"/>
                  </a:cubicBezTo>
                  <a:cubicBezTo>
                    <a:pt x="1644862" y="166210"/>
                    <a:pt x="1543353" y="203708"/>
                    <a:pt x="1628383" y="175365"/>
                  </a:cubicBezTo>
                  <a:cubicBezTo>
                    <a:pt x="1761994" y="179540"/>
                    <a:pt x="1895954" y="177370"/>
                    <a:pt x="2029216" y="187891"/>
                  </a:cubicBezTo>
                  <a:cubicBezTo>
                    <a:pt x="2055542" y="189969"/>
                    <a:pt x="2078754" y="206538"/>
                    <a:pt x="2104373" y="212943"/>
                  </a:cubicBezTo>
                  <a:lnTo>
                    <a:pt x="2154477" y="225469"/>
                  </a:lnTo>
                  <a:cubicBezTo>
                    <a:pt x="2167003" y="233820"/>
                    <a:pt x="2178590" y="243788"/>
                    <a:pt x="2192055" y="250521"/>
                  </a:cubicBezTo>
                  <a:cubicBezTo>
                    <a:pt x="2222337" y="265662"/>
                    <a:pt x="2247630" y="263533"/>
                    <a:pt x="2279737" y="275573"/>
                  </a:cubicBezTo>
                  <a:cubicBezTo>
                    <a:pt x="2410741" y="324699"/>
                    <a:pt x="2251336" y="280999"/>
                    <a:pt x="2379945" y="313151"/>
                  </a:cubicBezTo>
                  <a:cubicBezTo>
                    <a:pt x="2416806" y="340797"/>
                    <a:pt x="2438549" y="353414"/>
                    <a:pt x="2467627" y="388307"/>
                  </a:cubicBezTo>
                  <a:cubicBezTo>
                    <a:pt x="2477265" y="399872"/>
                    <a:pt x="2482882" y="414455"/>
                    <a:pt x="2492679" y="425885"/>
                  </a:cubicBezTo>
                  <a:cubicBezTo>
                    <a:pt x="2508050" y="443818"/>
                    <a:pt x="2527412" y="458056"/>
                    <a:pt x="2542783" y="475989"/>
                  </a:cubicBezTo>
                  <a:cubicBezTo>
                    <a:pt x="2560757" y="496959"/>
                    <a:pt x="2582731" y="539973"/>
                    <a:pt x="2592888" y="563672"/>
                  </a:cubicBezTo>
                  <a:cubicBezTo>
                    <a:pt x="2609708" y="602919"/>
                    <a:pt x="2610433" y="631362"/>
                    <a:pt x="2617940" y="676406"/>
                  </a:cubicBezTo>
                  <a:cubicBezTo>
                    <a:pt x="2613765" y="747387"/>
                    <a:pt x="2613266" y="818680"/>
                    <a:pt x="2605414" y="889348"/>
                  </a:cubicBezTo>
                  <a:cubicBezTo>
                    <a:pt x="2603728" y="904523"/>
                    <a:pt x="2576125" y="1058544"/>
                    <a:pt x="2555310" y="1089765"/>
                  </a:cubicBezTo>
                  <a:cubicBezTo>
                    <a:pt x="2546959" y="1102291"/>
                    <a:pt x="2541587" y="1117430"/>
                    <a:pt x="2530257" y="1127343"/>
                  </a:cubicBezTo>
                  <a:cubicBezTo>
                    <a:pt x="2507598" y="1147170"/>
                    <a:pt x="2485026" y="1174122"/>
                    <a:pt x="2455101" y="1177447"/>
                  </a:cubicBezTo>
                  <a:cubicBezTo>
                    <a:pt x="2417523" y="1181622"/>
                    <a:pt x="2379796" y="1184626"/>
                    <a:pt x="2342367" y="1189973"/>
                  </a:cubicBezTo>
                  <a:cubicBezTo>
                    <a:pt x="2305262" y="1195274"/>
                    <a:pt x="2266102" y="1205908"/>
                    <a:pt x="2229633" y="1215025"/>
                  </a:cubicBezTo>
                  <a:cubicBezTo>
                    <a:pt x="2289728" y="1305168"/>
                    <a:pt x="2204628" y="1194180"/>
                    <a:pt x="2329841" y="1277655"/>
                  </a:cubicBezTo>
                  <a:lnTo>
                    <a:pt x="2404997" y="1327759"/>
                  </a:lnTo>
                  <a:cubicBezTo>
                    <a:pt x="2413348" y="1340285"/>
                    <a:pt x="2423935" y="1351580"/>
                    <a:pt x="2430049" y="1365337"/>
                  </a:cubicBezTo>
                  <a:cubicBezTo>
                    <a:pt x="2453862" y="1418917"/>
                    <a:pt x="2453053" y="1439588"/>
                    <a:pt x="2467627" y="1490598"/>
                  </a:cubicBezTo>
                  <a:cubicBezTo>
                    <a:pt x="2483545" y="1546311"/>
                    <a:pt x="2479626" y="1513016"/>
                    <a:pt x="2492679" y="1578280"/>
                  </a:cubicBezTo>
                  <a:cubicBezTo>
                    <a:pt x="2497660" y="1603184"/>
                    <a:pt x="2501030" y="1628384"/>
                    <a:pt x="2505205" y="1653436"/>
                  </a:cubicBezTo>
                  <a:cubicBezTo>
                    <a:pt x="2503226" y="1681149"/>
                    <a:pt x="2508623" y="1809437"/>
                    <a:pt x="2480153" y="1866378"/>
                  </a:cubicBezTo>
                  <a:cubicBezTo>
                    <a:pt x="2473420" y="1879843"/>
                    <a:pt x="2461215" y="1890200"/>
                    <a:pt x="2455101" y="1903957"/>
                  </a:cubicBezTo>
                  <a:cubicBezTo>
                    <a:pt x="2444376" y="1928088"/>
                    <a:pt x="2452021" y="1964465"/>
                    <a:pt x="2430049" y="1979113"/>
                  </a:cubicBezTo>
                  <a:lnTo>
                    <a:pt x="2354893" y="2029217"/>
                  </a:lnTo>
                  <a:cubicBezTo>
                    <a:pt x="2346542" y="2041743"/>
                    <a:pt x="2340486" y="2056150"/>
                    <a:pt x="2329841" y="2066795"/>
                  </a:cubicBezTo>
                  <a:cubicBezTo>
                    <a:pt x="2304825" y="2091811"/>
                    <a:pt x="2259536" y="2104938"/>
                    <a:pt x="2229633" y="2116899"/>
                  </a:cubicBezTo>
                  <a:cubicBezTo>
                    <a:pt x="2217107" y="2129425"/>
                    <a:pt x="2206470" y="2144181"/>
                    <a:pt x="2192055" y="2154477"/>
                  </a:cubicBezTo>
                  <a:cubicBezTo>
                    <a:pt x="2159800" y="2177516"/>
                    <a:pt x="2101019" y="2193173"/>
                    <a:pt x="2066794" y="2204581"/>
                  </a:cubicBezTo>
                  <a:cubicBezTo>
                    <a:pt x="2054268" y="2208756"/>
                    <a:pt x="2042163" y="2214518"/>
                    <a:pt x="2029216" y="2217107"/>
                  </a:cubicBezTo>
                  <a:cubicBezTo>
                    <a:pt x="1941682" y="2234614"/>
                    <a:pt x="1987586" y="2226133"/>
                    <a:pt x="1891430" y="2242159"/>
                  </a:cubicBezTo>
                  <a:cubicBezTo>
                    <a:pt x="1820449" y="2237984"/>
                    <a:pt x="1749238" y="2236708"/>
                    <a:pt x="1678488" y="2229633"/>
                  </a:cubicBezTo>
                  <a:cubicBezTo>
                    <a:pt x="1665350" y="2228319"/>
                    <a:pt x="1653606" y="2220734"/>
                    <a:pt x="1640910" y="2217107"/>
                  </a:cubicBezTo>
                  <a:cubicBezTo>
                    <a:pt x="1624357" y="2212378"/>
                    <a:pt x="1607507" y="2208756"/>
                    <a:pt x="1590805" y="2204581"/>
                  </a:cubicBezTo>
                  <a:cubicBezTo>
                    <a:pt x="1578279" y="2196230"/>
                    <a:pt x="1564479" y="2189531"/>
                    <a:pt x="1553227" y="2179529"/>
                  </a:cubicBezTo>
                  <a:cubicBezTo>
                    <a:pt x="1526747" y="2155991"/>
                    <a:pt x="1478071" y="2104373"/>
                    <a:pt x="1478071" y="2104373"/>
                  </a:cubicBezTo>
                  <a:cubicBezTo>
                    <a:pt x="1455803" y="2015299"/>
                    <a:pt x="1475287" y="2059836"/>
                    <a:pt x="1453019" y="2104373"/>
                  </a:cubicBezTo>
                  <a:cubicBezTo>
                    <a:pt x="1439554" y="2131303"/>
                    <a:pt x="1427967" y="2162828"/>
                    <a:pt x="1402915" y="2179529"/>
                  </a:cubicBezTo>
                  <a:lnTo>
                    <a:pt x="1327759" y="2229633"/>
                  </a:lnTo>
                  <a:cubicBezTo>
                    <a:pt x="1315233" y="2237984"/>
                    <a:pt x="1304463" y="2249924"/>
                    <a:pt x="1290181" y="2254685"/>
                  </a:cubicBezTo>
                  <a:cubicBezTo>
                    <a:pt x="1190930" y="2287769"/>
                    <a:pt x="1241073" y="2275396"/>
                    <a:pt x="1139868" y="2292263"/>
                  </a:cubicBezTo>
                  <a:cubicBezTo>
                    <a:pt x="1018783" y="2288088"/>
                    <a:pt x="897535" y="2287295"/>
                    <a:pt x="776614" y="2279737"/>
                  </a:cubicBezTo>
                  <a:cubicBezTo>
                    <a:pt x="740633" y="2277488"/>
                    <a:pt x="731917" y="2257389"/>
                    <a:pt x="701457" y="2242159"/>
                  </a:cubicBezTo>
                  <a:cubicBezTo>
                    <a:pt x="683487" y="2233174"/>
                    <a:pt x="629829" y="2221121"/>
                    <a:pt x="613775" y="2217107"/>
                  </a:cubicBezTo>
                  <a:cubicBezTo>
                    <a:pt x="601249" y="2204581"/>
                    <a:pt x="589806" y="2190870"/>
                    <a:pt x="576197" y="2179529"/>
                  </a:cubicBezTo>
                  <a:cubicBezTo>
                    <a:pt x="564632" y="2169891"/>
                    <a:pt x="549264" y="2165122"/>
                    <a:pt x="538619" y="2154477"/>
                  </a:cubicBezTo>
                  <a:cubicBezTo>
                    <a:pt x="527974" y="2143832"/>
                    <a:pt x="523205" y="2128464"/>
                    <a:pt x="513567" y="2116899"/>
                  </a:cubicBezTo>
                  <a:cubicBezTo>
                    <a:pt x="502226" y="2103290"/>
                    <a:pt x="487330" y="2092930"/>
                    <a:pt x="475989" y="2079321"/>
                  </a:cubicBezTo>
                  <a:cubicBezTo>
                    <a:pt x="431117" y="2025474"/>
                    <a:pt x="466658" y="2060658"/>
                    <a:pt x="438411" y="2004165"/>
                  </a:cubicBezTo>
                  <a:cubicBezTo>
                    <a:pt x="431678" y="1990700"/>
                    <a:pt x="421710" y="1979113"/>
                    <a:pt x="413359" y="1966587"/>
                  </a:cubicBezTo>
                  <a:cubicBezTo>
                    <a:pt x="409184" y="1949886"/>
                    <a:pt x="400833" y="1933698"/>
                    <a:pt x="400833" y="1916483"/>
                  </a:cubicBezTo>
                  <a:cubicBezTo>
                    <a:pt x="400833" y="1740502"/>
                    <a:pt x="399391" y="1759411"/>
                    <a:pt x="425885" y="1653436"/>
                  </a:cubicBezTo>
                  <a:cubicBezTo>
                    <a:pt x="421710" y="1640910"/>
                    <a:pt x="425169" y="1621763"/>
                    <a:pt x="413359" y="1615858"/>
                  </a:cubicBezTo>
                  <a:cubicBezTo>
                    <a:pt x="401549" y="1609953"/>
                    <a:pt x="388985" y="1628384"/>
                    <a:pt x="375781" y="1628384"/>
                  </a:cubicBezTo>
                  <a:cubicBezTo>
                    <a:pt x="333819" y="1628384"/>
                    <a:pt x="292274" y="1620033"/>
                    <a:pt x="250520" y="1615858"/>
                  </a:cubicBezTo>
                  <a:cubicBezTo>
                    <a:pt x="229643" y="1611683"/>
                    <a:pt x="207825" y="1610807"/>
                    <a:pt x="187890" y="1603332"/>
                  </a:cubicBezTo>
                  <a:cubicBezTo>
                    <a:pt x="153963" y="1590609"/>
                    <a:pt x="139317" y="1562855"/>
                    <a:pt x="112734" y="1540702"/>
                  </a:cubicBezTo>
                  <a:cubicBezTo>
                    <a:pt x="101169" y="1531064"/>
                    <a:pt x="87682" y="1524001"/>
                    <a:pt x="75156" y="1515650"/>
                  </a:cubicBezTo>
                  <a:cubicBezTo>
                    <a:pt x="66805" y="1498949"/>
                    <a:pt x="57039" y="1482883"/>
                    <a:pt x="50104" y="1465546"/>
                  </a:cubicBezTo>
                  <a:cubicBezTo>
                    <a:pt x="40297" y="1441027"/>
                    <a:pt x="39700" y="1412361"/>
                    <a:pt x="25052" y="1390389"/>
                  </a:cubicBezTo>
                  <a:lnTo>
                    <a:pt x="0" y="1352811"/>
                  </a:lnTo>
                  <a:cubicBezTo>
                    <a:pt x="4175" y="1244252"/>
                    <a:pt x="5051" y="1135516"/>
                    <a:pt x="12526" y="1027135"/>
                  </a:cubicBezTo>
                  <a:cubicBezTo>
                    <a:pt x="13434" y="1013963"/>
                    <a:pt x="18640" y="1001099"/>
                    <a:pt x="25052" y="989557"/>
                  </a:cubicBezTo>
                  <a:cubicBezTo>
                    <a:pt x="39674" y="963237"/>
                    <a:pt x="50104" y="931101"/>
                    <a:pt x="75156" y="914400"/>
                  </a:cubicBezTo>
                  <a:lnTo>
                    <a:pt x="150312" y="864296"/>
                  </a:lnTo>
                  <a:cubicBezTo>
                    <a:pt x="162838" y="855945"/>
                    <a:pt x="173608" y="844005"/>
                    <a:pt x="187890" y="839244"/>
                  </a:cubicBezTo>
                  <a:lnTo>
                    <a:pt x="263046" y="814192"/>
                  </a:lnTo>
                  <a:lnTo>
                    <a:pt x="300625" y="801666"/>
                  </a:lnTo>
                  <a:cubicBezTo>
                    <a:pt x="387664" y="830679"/>
                    <a:pt x="384132" y="822543"/>
                    <a:pt x="400833" y="826718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288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00"/>
    </mc:Choice>
    <mc:Fallback xmlns="">
      <p:transition spd="slow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6" dur="1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">
            <a:extLst>
              <a:ext uri="{FF2B5EF4-FFF2-40B4-BE49-F238E27FC236}">
                <a16:creationId xmlns:a16="http://schemas.microsoft.com/office/drawing/2014/main" id="{FFC1C188-9746-8F75-C5E1-BA6720566B02}"/>
              </a:ext>
            </a:extLst>
          </p:cNvPr>
          <p:cNvSpPr/>
          <p:nvPr/>
        </p:nvSpPr>
        <p:spPr>
          <a:xfrm>
            <a:off x="-12357" y="0"/>
            <a:ext cx="12220833" cy="605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6" name="入道雲">
            <a:extLst>
              <a:ext uri="{FF2B5EF4-FFF2-40B4-BE49-F238E27FC236}">
                <a16:creationId xmlns:a16="http://schemas.microsoft.com/office/drawing/2014/main" id="{FB6ED376-19E9-7075-28FD-25B60CBA513F}"/>
              </a:ext>
            </a:extLst>
          </p:cNvPr>
          <p:cNvGrpSpPr/>
          <p:nvPr/>
        </p:nvGrpSpPr>
        <p:grpSpPr>
          <a:xfrm>
            <a:off x="1437895" y="2271805"/>
            <a:ext cx="10273674" cy="5272671"/>
            <a:chOff x="1427033" y="322877"/>
            <a:chExt cx="10273674" cy="5272671"/>
          </a:xfrm>
        </p:grpSpPr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52913F0E-6FCB-E6A0-FB6B-2B716042C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27033" y="1096809"/>
              <a:ext cx="5681964" cy="4243184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C46CFAD5-6CB1-F2F9-C982-191895B441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8743" y="1352364"/>
              <a:ext cx="5681964" cy="4243184"/>
            </a:xfrm>
            <a:prstGeom prst="rect">
              <a:avLst/>
            </a:prstGeom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2FFDAB24-9FC3-3499-948A-D1D3B8145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97591" y="322877"/>
              <a:ext cx="5681964" cy="4243184"/>
            </a:xfrm>
            <a:prstGeom prst="rect">
              <a:avLst/>
            </a:prstGeom>
          </p:spPr>
        </p:pic>
      </p:grpSp>
      <p:grpSp>
        <p:nvGrpSpPr>
          <p:cNvPr id="11" name="山">
            <a:extLst>
              <a:ext uri="{FF2B5EF4-FFF2-40B4-BE49-F238E27FC236}">
                <a16:creationId xmlns:a16="http://schemas.microsoft.com/office/drawing/2014/main" id="{1EA9082B-44FF-BC0E-6C65-485BF57A4AC0}"/>
              </a:ext>
            </a:extLst>
          </p:cNvPr>
          <p:cNvGrpSpPr/>
          <p:nvPr/>
        </p:nvGrpSpPr>
        <p:grpSpPr>
          <a:xfrm>
            <a:off x="-133004" y="4534879"/>
            <a:ext cx="12435840" cy="2397936"/>
            <a:chOff x="-133004" y="4534879"/>
            <a:chExt cx="12435840" cy="2397936"/>
          </a:xfrm>
        </p:grpSpPr>
        <p:sp>
          <p:nvSpPr>
            <p:cNvPr id="2" name="フリーフォーム: 図形 3">
              <a:extLst>
                <a:ext uri="{FF2B5EF4-FFF2-40B4-BE49-F238E27FC236}">
                  <a16:creationId xmlns:a16="http://schemas.microsoft.com/office/drawing/2014/main" id="{C2C19308-60DE-45E5-41E3-2B1AEE831172}"/>
                </a:ext>
              </a:extLst>
            </p:cNvPr>
            <p:cNvSpPr/>
            <p:nvPr/>
          </p:nvSpPr>
          <p:spPr>
            <a:xfrm>
              <a:off x="-12357" y="4534879"/>
              <a:ext cx="12220833" cy="2335478"/>
            </a:xfrm>
            <a:custGeom>
              <a:avLst/>
              <a:gdLst>
                <a:gd name="connsiteX0" fmla="*/ 0 w 12220833"/>
                <a:gd name="connsiteY0" fmla="*/ 1408670 h 2335427"/>
                <a:gd name="connsiteX1" fmla="*/ 6030098 w 12220833"/>
                <a:gd name="connsiteY1" fmla="*/ 0 h 2335427"/>
                <a:gd name="connsiteX2" fmla="*/ 12208476 w 12220833"/>
                <a:gd name="connsiteY2" fmla="*/ 1359243 h 2335427"/>
                <a:gd name="connsiteX3" fmla="*/ 12220833 w 12220833"/>
                <a:gd name="connsiteY3" fmla="*/ 2335427 h 2335427"/>
                <a:gd name="connsiteX4" fmla="*/ 0 w 12220833"/>
                <a:gd name="connsiteY4" fmla="*/ 2335427 h 2335427"/>
                <a:gd name="connsiteX5" fmla="*/ 0 w 12220833"/>
                <a:gd name="connsiteY5" fmla="*/ 1408670 h 2335427"/>
                <a:gd name="connsiteX0" fmla="*/ 0 w 12220833"/>
                <a:gd name="connsiteY0" fmla="*/ 1408721 h 2335478"/>
                <a:gd name="connsiteX1" fmla="*/ 6030098 w 12220833"/>
                <a:gd name="connsiteY1" fmla="*/ 51 h 2335478"/>
                <a:gd name="connsiteX2" fmla="*/ 12208476 w 12220833"/>
                <a:gd name="connsiteY2" fmla="*/ 1359294 h 2335478"/>
                <a:gd name="connsiteX3" fmla="*/ 12220833 w 12220833"/>
                <a:gd name="connsiteY3" fmla="*/ 2335478 h 2335478"/>
                <a:gd name="connsiteX4" fmla="*/ 0 w 12220833"/>
                <a:gd name="connsiteY4" fmla="*/ 2335478 h 2335478"/>
                <a:gd name="connsiteX5" fmla="*/ 0 w 12220833"/>
                <a:gd name="connsiteY5" fmla="*/ 1408721 h 23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20833" h="2335478">
                  <a:moveTo>
                    <a:pt x="0" y="1408721"/>
                  </a:moveTo>
                  <a:cubicBezTo>
                    <a:pt x="1005016" y="1019483"/>
                    <a:pt x="3995352" y="8289"/>
                    <a:pt x="6030098" y="51"/>
                  </a:cubicBezTo>
                  <a:cubicBezTo>
                    <a:pt x="8064844" y="-8187"/>
                    <a:pt x="11176687" y="970056"/>
                    <a:pt x="12208476" y="1359294"/>
                  </a:cubicBezTo>
                  <a:lnTo>
                    <a:pt x="12220833" y="2335478"/>
                  </a:lnTo>
                  <a:lnTo>
                    <a:pt x="0" y="2335478"/>
                  </a:lnTo>
                  <a:lnTo>
                    <a:pt x="0" y="140872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4">
              <a:extLst>
                <a:ext uri="{FF2B5EF4-FFF2-40B4-BE49-F238E27FC236}">
                  <a16:creationId xmlns:a16="http://schemas.microsoft.com/office/drawing/2014/main" id="{9070BC60-2EC7-B61B-028F-BB6BD189BFF9}"/>
                </a:ext>
              </a:extLst>
            </p:cNvPr>
            <p:cNvSpPr/>
            <p:nvPr/>
          </p:nvSpPr>
          <p:spPr>
            <a:xfrm>
              <a:off x="-133004" y="5502823"/>
              <a:ext cx="12435840" cy="1429992"/>
            </a:xfrm>
            <a:custGeom>
              <a:avLst/>
              <a:gdLst>
                <a:gd name="connsiteX0" fmla="*/ 99753 w 12435840"/>
                <a:gd name="connsiteY0" fmla="*/ 1429790 h 1429790"/>
                <a:gd name="connsiteX1" fmla="*/ 0 w 12435840"/>
                <a:gd name="connsiteY1" fmla="*/ 997528 h 1429790"/>
                <a:gd name="connsiteX2" fmla="*/ 6234546 w 12435840"/>
                <a:gd name="connsiteY2" fmla="*/ 0 h 1429790"/>
                <a:gd name="connsiteX3" fmla="*/ 12419215 w 12435840"/>
                <a:gd name="connsiteY3" fmla="*/ 914400 h 1429790"/>
                <a:gd name="connsiteX4" fmla="*/ 12435840 w 12435840"/>
                <a:gd name="connsiteY4" fmla="*/ 1363288 h 1429790"/>
                <a:gd name="connsiteX5" fmla="*/ 99753 w 12435840"/>
                <a:gd name="connsiteY5" fmla="*/ 1429790 h 1429790"/>
                <a:gd name="connsiteX0" fmla="*/ 99753 w 12435840"/>
                <a:gd name="connsiteY0" fmla="*/ 1429992 h 1429992"/>
                <a:gd name="connsiteX1" fmla="*/ 0 w 12435840"/>
                <a:gd name="connsiteY1" fmla="*/ 997730 h 1429992"/>
                <a:gd name="connsiteX2" fmla="*/ 6234546 w 12435840"/>
                <a:gd name="connsiteY2" fmla="*/ 202 h 1429992"/>
                <a:gd name="connsiteX3" fmla="*/ 12419215 w 12435840"/>
                <a:gd name="connsiteY3" fmla="*/ 914602 h 1429992"/>
                <a:gd name="connsiteX4" fmla="*/ 12435840 w 12435840"/>
                <a:gd name="connsiteY4" fmla="*/ 1363490 h 1429992"/>
                <a:gd name="connsiteX5" fmla="*/ 99753 w 12435840"/>
                <a:gd name="connsiteY5" fmla="*/ 1429992 h 142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0" h="1429992">
                  <a:moveTo>
                    <a:pt x="99753" y="1429992"/>
                  </a:moveTo>
                  <a:lnTo>
                    <a:pt x="0" y="997730"/>
                  </a:lnTo>
                  <a:cubicBezTo>
                    <a:pt x="1022466" y="759432"/>
                    <a:pt x="4164677" y="14057"/>
                    <a:pt x="6234546" y="202"/>
                  </a:cubicBezTo>
                  <a:cubicBezTo>
                    <a:pt x="8304415" y="-13653"/>
                    <a:pt x="11385666" y="687387"/>
                    <a:pt x="12419215" y="914602"/>
                  </a:cubicBezTo>
                  <a:lnTo>
                    <a:pt x="12435840" y="1363490"/>
                  </a:lnTo>
                  <a:lnTo>
                    <a:pt x="99753" y="142999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chemeClr val="accent6">
                  <a:lumMod val="7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木">
            <a:extLst>
              <a:ext uri="{FF2B5EF4-FFF2-40B4-BE49-F238E27FC236}">
                <a16:creationId xmlns:a16="http://schemas.microsoft.com/office/drawing/2014/main" id="{396B4783-DA6F-079E-F3FA-AEB7E8CEB1D0}"/>
              </a:ext>
            </a:extLst>
          </p:cNvPr>
          <p:cNvGrpSpPr/>
          <p:nvPr/>
        </p:nvGrpSpPr>
        <p:grpSpPr>
          <a:xfrm>
            <a:off x="5594465" y="2670452"/>
            <a:ext cx="1003070" cy="1864427"/>
            <a:chOff x="5594465" y="2670452"/>
            <a:chExt cx="1003070" cy="1864427"/>
          </a:xfrm>
        </p:grpSpPr>
        <p:sp>
          <p:nvSpPr>
            <p:cNvPr id="12" name="台形 6">
              <a:extLst>
                <a:ext uri="{FF2B5EF4-FFF2-40B4-BE49-F238E27FC236}">
                  <a16:creationId xmlns:a16="http://schemas.microsoft.com/office/drawing/2014/main" id="{C8074FEE-BA45-77C2-6691-4E707199159C}"/>
                </a:ext>
              </a:extLst>
            </p:cNvPr>
            <p:cNvSpPr/>
            <p:nvPr/>
          </p:nvSpPr>
          <p:spPr>
            <a:xfrm>
              <a:off x="5999018" y="3806852"/>
              <a:ext cx="193964" cy="72802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7">
              <a:extLst>
                <a:ext uri="{FF2B5EF4-FFF2-40B4-BE49-F238E27FC236}">
                  <a16:creationId xmlns:a16="http://schemas.microsoft.com/office/drawing/2014/main" id="{3DE0F3F8-3E0C-61C4-74FA-F5019A3D0783}"/>
                </a:ext>
              </a:extLst>
            </p:cNvPr>
            <p:cNvSpPr/>
            <p:nvPr/>
          </p:nvSpPr>
          <p:spPr>
            <a:xfrm>
              <a:off x="5594465" y="2670452"/>
              <a:ext cx="1003070" cy="1501834"/>
            </a:xfrm>
            <a:custGeom>
              <a:avLst/>
              <a:gdLst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817418 h 1318953"/>
                <a:gd name="connsiteX1" fmla="*/ 484909 w 1003070"/>
                <a:gd name="connsiteY1" fmla="*/ 0 h 1318953"/>
                <a:gd name="connsiteX2" fmla="*/ 1003070 w 1003070"/>
                <a:gd name="connsiteY2" fmla="*/ 817418 h 1318953"/>
                <a:gd name="connsiteX3" fmla="*/ 501535 w 1003070"/>
                <a:gd name="connsiteY3" fmla="*/ 1318953 h 1318953"/>
                <a:gd name="connsiteX4" fmla="*/ 0 w 1003070"/>
                <a:gd name="connsiteY4" fmla="*/ 817418 h 1318953"/>
                <a:gd name="connsiteX0" fmla="*/ 0 w 1003070"/>
                <a:gd name="connsiteY0" fmla="*/ 933797 h 1435332"/>
                <a:gd name="connsiteX1" fmla="*/ 484909 w 1003070"/>
                <a:gd name="connsiteY1" fmla="*/ 0 h 1435332"/>
                <a:gd name="connsiteX2" fmla="*/ 1003070 w 1003070"/>
                <a:gd name="connsiteY2" fmla="*/ 933797 h 1435332"/>
                <a:gd name="connsiteX3" fmla="*/ 501535 w 1003070"/>
                <a:gd name="connsiteY3" fmla="*/ 1435332 h 1435332"/>
                <a:gd name="connsiteX4" fmla="*/ 0 w 1003070"/>
                <a:gd name="connsiteY4" fmla="*/ 933797 h 1435332"/>
                <a:gd name="connsiteX0" fmla="*/ 0 w 1003070"/>
                <a:gd name="connsiteY0" fmla="*/ 967048 h 1468583"/>
                <a:gd name="connsiteX1" fmla="*/ 484909 w 1003070"/>
                <a:gd name="connsiteY1" fmla="*/ 0 h 1468583"/>
                <a:gd name="connsiteX2" fmla="*/ 1003070 w 1003070"/>
                <a:gd name="connsiteY2" fmla="*/ 967048 h 1468583"/>
                <a:gd name="connsiteX3" fmla="*/ 501535 w 1003070"/>
                <a:gd name="connsiteY3" fmla="*/ 1468583 h 1468583"/>
                <a:gd name="connsiteX4" fmla="*/ 0 w 1003070"/>
                <a:gd name="connsiteY4" fmla="*/ 967048 h 1468583"/>
                <a:gd name="connsiteX0" fmla="*/ 0 w 1003070"/>
                <a:gd name="connsiteY0" fmla="*/ 1000299 h 1501834"/>
                <a:gd name="connsiteX1" fmla="*/ 484909 w 1003070"/>
                <a:gd name="connsiteY1" fmla="*/ 0 h 1501834"/>
                <a:gd name="connsiteX2" fmla="*/ 1003070 w 1003070"/>
                <a:gd name="connsiteY2" fmla="*/ 1000299 h 1501834"/>
                <a:gd name="connsiteX3" fmla="*/ 501535 w 1003070"/>
                <a:gd name="connsiteY3" fmla="*/ 1501834 h 1501834"/>
                <a:gd name="connsiteX4" fmla="*/ 0 w 1003070"/>
                <a:gd name="connsiteY4" fmla="*/ 1000299 h 150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070" h="1501834">
                  <a:moveTo>
                    <a:pt x="0" y="1000299"/>
                  </a:moveTo>
                  <a:cubicBezTo>
                    <a:pt x="0" y="723309"/>
                    <a:pt x="207919" y="0"/>
                    <a:pt x="484909" y="0"/>
                  </a:cubicBezTo>
                  <a:cubicBezTo>
                    <a:pt x="761899" y="0"/>
                    <a:pt x="1003070" y="723309"/>
                    <a:pt x="1003070" y="1000299"/>
                  </a:cubicBezTo>
                  <a:cubicBezTo>
                    <a:pt x="1003070" y="1277289"/>
                    <a:pt x="778525" y="1501834"/>
                    <a:pt x="501535" y="1501834"/>
                  </a:cubicBezTo>
                  <a:cubicBezTo>
                    <a:pt x="224545" y="1501834"/>
                    <a:pt x="0" y="1277289"/>
                    <a:pt x="0" y="100029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6" name="図 5">
            <a:extLst>
              <a:ext uri="{FF2B5EF4-FFF2-40B4-BE49-F238E27FC236}">
                <a16:creationId xmlns:a16="http://schemas.microsoft.com/office/drawing/2014/main" id="{CD5C5CE8-AAD1-E0B3-7CA6-7A8A3A1E2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755" y="4542734"/>
            <a:ext cx="1607788" cy="279073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268AA823-D2B2-3110-71B9-E6430878BE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435" y="4206723"/>
            <a:ext cx="1607788" cy="2790734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8A8D197-46DF-E826-71F0-FA4140B33C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0649" y="4860107"/>
            <a:ext cx="1607788" cy="2790734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3594CD0-4FB2-004C-7CE9-9F07CD54FB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0986" y="4867962"/>
            <a:ext cx="1607788" cy="2790734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ADEB7B99-7019-C015-0A80-31BD58DE13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3592" y="4130583"/>
            <a:ext cx="1607788" cy="279073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FBA01F6-40D2-64B2-F36A-9A87DA8F06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4544" y="4195812"/>
            <a:ext cx="1607788" cy="2790734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B2E93F46-AD2B-B7A6-54D6-69096C39B1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0027" y="4902488"/>
            <a:ext cx="1607788" cy="2790734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3E286267-BFC7-54F4-6757-5E104AAB1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8775" y="4968850"/>
            <a:ext cx="1607788" cy="2790734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3B6035FB-5CD6-558F-DE5D-FA222E193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6926" y="4262174"/>
            <a:ext cx="1607788" cy="279073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CA623F1C-DA4D-1402-6E30-F93C7D3531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6474" y="4975537"/>
            <a:ext cx="1607788" cy="2790734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0BB87E7F-B5F5-CC0A-5E02-AB631D9473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034" y="5096956"/>
            <a:ext cx="1607788" cy="2790734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9EF07AA7-6C26-81DD-A5D8-A1D8D523C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9875" y="4104653"/>
            <a:ext cx="1607788" cy="2790734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57808E4B-079A-F6C4-BFC8-BBE9B28FB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5002" y="4860107"/>
            <a:ext cx="1607788" cy="2790734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E267E52A-57C1-4C15-416F-34DDC603B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1043" y="4513426"/>
            <a:ext cx="1607788" cy="2790734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16564D89-3E20-9ADC-0778-452E947219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2189" y="5315121"/>
            <a:ext cx="1607788" cy="2790734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F90617D9-A15A-43A8-CF41-0D2B7616C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73255" y="4968850"/>
            <a:ext cx="1607788" cy="2790734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355A32A2-37A7-A5EE-BB6F-37F55E44C2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1723" y="4721556"/>
            <a:ext cx="1607788" cy="279073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4A7D21DD-0CDB-1DCD-6379-C81D69D73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583" y="3696007"/>
            <a:ext cx="2624732" cy="4555904"/>
          </a:xfrm>
          <a:prstGeom prst="rect">
            <a:avLst/>
          </a:prstGeom>
        </p:spPr>
      </p:pic>
      <p:pic>
        <p:nvPicPr>
          <p:cNvPr id="27" name="図 26">
            <a:extLst>
              <a:ext uri="{FF2B5EF4-FFF2-40B4-BE49-F238E27FC236}">
                <a16:creationId xmlns:a16="http://schemas.microsoft.com/office/drawing/2014/main" id="{215173B4-51B9-875E-1CD0-BFC92DD7AB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7294" y="3355572"/>
            <a:ext cx="2624732" cy="4555904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27EACF1E-77CA-7AAB-59E1-7F7A0CA1E9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876" y="4117797"/>
            <a:ext cx="2624732" cy="4555904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3F0DB54F-2640-AC62-AF2E-770840CB95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6610" y="3673769"/>
            <a:ext cx="2624732" cy="4555904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3AB0856A-1254-93E9-B33B-1C9DC175D0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707" y="3536574"/>
            <a:ext cx="2624732" cy="4555904"/>
          </a:xfrm>
          <a:prstGeom prst="rect">
            <a:avLst/>
          </a:prstGeom>
        </p:spPr>
      </p:pic>
      <p:pic>
        <p:nvPicPr>
          <p:cNvPr id="31" name="図 30">
            <a:extLst>
              <a:ext uri="{FF2B5EF4-FFF2-40B4-BE49-F238E27FC236}">
                <a16:creationId xmlns:a16="http://schemas.microsoft.com/office/drawing/2014/main" id="{137ABD69-8FA7-4B38-2E77-B498FAA2D8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8450" y="3309494"/>
            <a:ext cx="2624732" cy="4555904"/>
          </a:xfrm>
          <a:prstGeom prst="rect">
            <a:avLst/>
          </a:prstGeom>
        </p:spPr>
      </p:pic>
      <p:pic>
        <p:nvPicPr>
          <p:cNvPr id="32" name="図 31">
            <a:extLst>
              <a:ext uri="{FF2B5EF4-FFF2-40B4-BE49-F238E27FC236}">
                <a16:creationId xmlns:a16="http://schemas.microsoft.com/office/drawing/2014/main" id="{B91D2BD6-2A6A-1AA1-669E-3C7B55040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11282" y="3780083"/>
            <a:ext cx="2624732" cy="4555904"/>
          </a:xfrm>
          <a:prstGeom prst="rect">
            <a:avLst/>
          </a:prstGeom>
        </p:spPr>
      </p:pic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34A9DC0-8CA8-6658-A6B3-65D486F64FAD}"/>
              </a:ext>
            </a:extLst>
          </p:cNvPr>
          <p:cNvCxnSpPr>
            <a:cxnSpLocks/>
          </p:cNvCxnSpPr>
          <p:nvPr/>
        </p:nvCxnSpPr>
        <p:spPr>
          <a:xfrm>
            <a:off x="12302836" y="2514600"/>
            <a:ext cx="13586114" cy="2556601"/>
          </a:xfrm>
          <a:prstGeom prst="line">
            <a:avLst/>
          </a:prstGeom>
          <a:ln>
            <a:solidFill>
              <a:schemeClr val="accent1">
                <a:alpha val="1000"/>
              </a:schemeClr>
            </a:solidFill>
          </a:ln>
          <a:effectLst>
            <a:glow rad="127000">
              <a:schemeClr val="bg1">
                <a:alpha val="5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7909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 advTm="15000">
        <p15:prstTrans prst="origami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1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7.40741E-7 L -1.02709 -0.34051 " pathEditMode="relative" rAng="0" ptsTypes="AA">
                                      <p:cBhvr>
                                        <p:cTn id="8" dur="15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54" y="-17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">
            <a:extLst>
              <a:ext uri="{FF2B5EF4-FFF2-40B4-BE49-F238E27FC236}">
                <a16:creationId xmlns:a16="http://schemas.microsoft.com/office/drawing/2014/main" id="{FFC1C188-9746-8F75-C5E1-BA6720566B02}"/>
              </a:ext>
            </a:extLst>
          </p:cNvPr>
          <p:cNvSpPr/>
          <p:nvPr/>
        </p:nvSpPr>
        <p:spPr>
          <a:xfrm>
            <a:off x="-12357" y="0"/>
            <a:ext cx="12220833" cy="6051665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5" name="楕円 334">
            <a:extLst>
              <a:ext uri="{FF2B5EF4-FFF2-40B4-BE49-F238E27FC236}">
                <a16:creationId xmlns:a16="http://schemas.microsoft.com/office/drawing/2014/main" id="{C37DBEA9-89C0-315E-D993-4C270BACB746}"/>
              </a:ext>
            </a:extLst>
          </p:cNvPr>
          <p:cNvSpPr/>
          <p:nvPr/>
        </p:nvSpPr>
        <p:spPr>
          <a:xfrm>
            <a:off x="4268292" y="4141564"/>
            <a:ext cx="3657600" cy="36576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山">
            <a:extLst>
              <a:ext uri="{FF2B5EF4-FFF2-40B4-BE49-F238E27FC236}">
                <a16:creationId xmlns:a16="http://schemas.microsoft.com/office/drawing/2014/main" id="{1EA9082B-44FF-BC0E-6C65-485BF57A4AC0}"/>
              </a:ext>
            </a:extLst>
          </p:cNvPr>
          <p:cNvGrpSpPr/>
          <p:nvPr/>
        </p:nvGrpSpPr>
        <p:grpSpPr>
          <a:xfrm>
            <a:off x="-133004" y="4534879"/>
            <a:ext cx="12435840" cy="2397936"/>
            <a:chOff x="-133004" y="4534879"/>
            <a:chExt cx="12435840" cy="2397936"/>
          </a:xfrm>
        </p:grpSpPr>
        <p:sp>
          <p:nvSpPr>
            <p:cNvPr id="2" name="フリーフォーム: 図形 3">
              <a:extLst>
                <a:ext uri="{FF2B5EF4-FFF2-40B4-BE49-F238E27FC236}">
                  <a16:creationId xmlns:a16="http://schemas.microsoft.com/office/drawing/2014/main" id="{C2C19308-60DE-45E5-41E3-2B1AEE831172}"/>
                </a:ext>
              </a:extLst>
            </p:cNvPr>
            <p:cNvSpPr/>
            <p:nvPr/>
          </p:nvSpPr>
          <p:spPr>
            <a:xfrm>
              <a:off x="-12357" y="4534879"/>
              <a:ext cx="12220833" cy="2335478"/>
            </a:xfrm>
            <a:custGeom>
              <a:avLst/>
              <a:gdLst>
                <a:gd name="connsiteX0" fmla="*/ 0 w 12220833"/>
                <a:gd name="connsiteY0" fmla="*/ 1408670 h 2335427"/>
                <a:gd name="connsiteX1" fmla="*/ 6030098 w 12220833"/>
                <a:gd name="connsiteY1" fmla="*/ 0 h 2335427"/>
                <a:gd name="connsiteX2" fmla="*/ 12208476 w 12220833"/>
                <a:gd name="connsiteY2" fmla="*/ 1359243 h 2335427"/>
                <a:gd name="connsiteX3" fmla="*/ 12220833 w 12220833"/>
                <a:gd name="connsiteY3" fmla="*/ 2335427 h 2335427"/>
                <a:gd name="connsiteX4" fmla="*/ 0 w 12220833"/>
                <a:gd name="connsiteY4" fmla="*/ 2335427 h 2335427"/>
                <a:gd name="connsiteX5" fmla="*/ 0 w 12220833"/>
                <a:gd name="connsiteY5" fmla="*/ 1408670 h 2335427"/>
                <a:gd name="connsiteX0" fmla="*/ 0 w 12220833"/>
                <a:gd name="connsiteY0" fmla="*/ 1408721 h 2335478"/>
                <a:gd name="connsiteX1" fmla="*/ 6030098 w 12220833"/>
                <a:gd name="connsiteY1" fmla="*/ 51 h 2335478"/>
                <a:gd name="connsiteX2" fmla="*/ 12208476 w 12220833"/>
                <a:gd name="connsiteY2" fmla="*/ 1359294 h 2335478"/>
                <a:gd name="connsiteX3" fmla="*/ 12220833 w 12220833"/>
                <a:gd name="connsiteY3" fmla="*/ 2335478 h 2335478"/>
                <a:gd name="connsiteX4" fmla="*/ 0 w 12220833"/>
                <a:gd name="connsiteY4" fmla="*/ 2335478 h 2335478"/>
                <a:gd name="connsiteX5" fmla="*/ 0 w 12220833"/>
                <a:gd name="connsiteY5" fmla="*/ 1408721 h 23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20833" h="2335478">
                  <a:moveTo>
                    <a:pt x="0" y="1408721"/>
                  </a:moveTo>
                  <a:cubicBezTo>
                    <a:pt x="1005016" y="1019483"/>
                    <a:pt x="3995352" y="8289"/>
                    <a:pt x="6030098" y="51"/>
                  </a:cubicBezTo>
                  <a:cubicBezTo>
                    <a:pt x="8064844" y="-8187"/>
                    <a:pt x="11176687" y="970056"/>
                    <a:pt x="12208476" y="1359294"/>
                  </a:cubicBezTo>
                  <a:lnTo>
                    <a:pt x="12220833" y="2335478"/>
                  </a:lnTo>
                  <a:lnTo>
                    <a:pt x="0" y="2335478"/>
                  </a:lnTo>
                  <a:lnTo>
                    <a:pt x="0" y="140872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4">
              <a:extLst>
                <a:ext uri="{FF2B5EF4-FFF2-40B4-BE49-F238E27FC236}">
                  <a16:creationId xmlns:a16="http://schemas.microsoft.com/office/drawing/2014/main" id="{9070BC60-2EC7-B61B-028F-BB6BD189BFF9}"/>
                </a:ext>
              </a:extLst>
            </p:cNvPr>
            <p:cNvSpPr/>
            <p:nvPr/>
          </p:nvSpPr>
          <p:spPr>
            <a:xfrm>
              <a:off x="-133004" y="5502823"/>
              <a:ext cx="12435840" cy="1429992"/>
            </a:xfrm>
            <a:custGeom>
              <a:avLst/>
              <a:gdLst>
                <a:gd name="connsiteX0" fmla="*/ 99753 w 12435840"/>
                <a:gd name="connsiteY0" fmla="*/ 1429790 h 1429790"/>
                <a:gd name="connsiteX1" fmla="*/ 0 w 12435840"/>
                <a:gd name="connsiteY1" fmla="*/ 997528 h 1429790"/>
                <a:gd name="connsiteX2" fmla="*/ 6234546 w 12435840"/>
                <a:gd name="connsiteY2" fmla="*/ 0 h 1429790"/>
                <a:gd name="connsiteX3" fmla="*/ 12419215 w 12435840"/>
                <a:gd name="connsiteY3" fmla="*/ 914400 h 1429790"/>
                <a:gd name="connsiteX4" fmla="*/ 12435840 w 12435840"/>
                <a:gd name="connsiteY4" fmla="*/ 1363288 h 1429790"/>
                <a:gd name="connsiteX5" fmla="*/ 99753 w 12435840"/>
                <a:gd name="connsiteY5" fmla="*/ 1429790 h 1429790"/>
                <a:gd name="connsiteX0" fmla="*/ 99753 w 12435840"/>
                <a:gd name="connsiteY0" fmla="*/ 1429992 h 1429992"/>
                <a:gd name="connsiteX1" fmla="*/ 0 w 12435840"/>
                <a:gd name="connsiteY1" fmla="*/ 997730 h 1429992"/>
                <a:gd name="connsiteX2" fmla="*/ 6234546 w 12435840"/>
                <a:gd name="connsiteY2" fmla="*/ 202 h 1429992"/>
                <a:gd name="connsiteX3" fmla="*/ 12419215 w 12435840"/>
                <a:gd name="connsiteY3" fmla="*/ 914602 h 1429992"/>
                <a:gd name="connsiteX4" fmla="*/ 12435840 w 12435840"/>
                <a:gd name="connsiteY4" fmla="*/ 1363490 h 1429992"/>
                <a:gd name="connsiteX5" fmla="*/ 99753 w 12435840"/>
                <a:gd name="connsiteY5" fmla="*/ 1429992 h 142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0" h="1429992">
                  <a:moveTo>
                    <a:pt x="99753" y="1429992"/>
                  </a:moveTo>
                  <a:lnTo>
                    <a:pt x="0" y="997730"/>
                  </a:lnTo>
                  <a:cubicBezTo>
                    <a:pt x="1022466" y="759432"/>
                    <a:pt x="4164677" y="14057"/>
                    <a:pt x="6234546" y="202"/>
                  </a:cubicBezTo>
                  <a:cubicBezTo>
                    <a:pt x="8304415" y="-13653"/>
                    <a:pt x="11385666" y="687387"/>
                    <a:pt x="12419215" y="914602"/>
                  </a:cubicBezTo>
                  <a:lnTo>
                    <a:pt x="12435840" y="1363490"/>
                  </a:lnTo>
                  <a:lnTo>
                    <a:pt x="99753" y="142999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chemeClr val="accent4">
                  <a:lumMod val="75000"/>
                  <a:alpha val="5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537B95-F215-D605-A372-7C4C6D104BE9}"/>
              </a:ext>
            </a:extLst>
          </p:cNvPr>
          <p:cNvGrpSpPr/>
          <p:nvPr/>
        </p:nvGrpSpPr>
        <p:grpSpPr>
          <a:xfrm>
            <a:off x="5594465" y="2670452"/>
            <a:ext cx="1003070" cy="1864427"/>
            <a:chOff x="5594465" y="2670452"/>
            <a:chExt cx="1003070" cy="1864427"/>
          </a:xfrm>
        </p:grpSpPr>
        <p:sp>
          <p:nvSpPr>
            <p:cNvPr id="12" name="台形 6">
              <a:extLst>
                <a:ext uri="{FF2B5EF4-FFF2-40B4-BE49-F238E27FC236}">
                  <a16:creationId xmlns:a16="http://schemas.microsoft.com/office/drawing/2014/main" id="{C8074FEE-BA45-77C2-6691-4E707199159C}"/>
                </a:ext>
              </a:extLst>
            </p:cNvPr>
            <p:cNvSpPr/>
            <p:nvPr/>
          </p:nvSpPr>
          <p:spPr>
            <a:xfrm>
              <a:off x="5999018" y="3806852"/>
              <a:ext cx="193964" cy="72802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7">
              <a:extLst>
                <a:ext uri="{FF2B5EF4-FFF2-40B4-BE49-F238E27FC236}">
                  <a16:creationId xmlns:a16="http://schemas.microsoft.com/office/drawing/2014/main" id="{3DE0F3F8-3E0C-61C4-74FA-F5019A3D0783}"/>
                </a:ext>
              </a:extLst>
            </p:cNvPr>
            <p:cNvSpPr/>
            <p:nvPr/>
          </p:nvSpPr>
          <p:spPr>
            <a:xfrm>
              <a:off x="5594465" y="2670452"/>
              <a:ext cx="1003070" cy="1501834"/>
            </a:xfrm>
            <a:custGeom>
              <a:avLst/>
              <a:gdLst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817418 h 1318953"/>
                <a:gd name="connsiteX1" fmla="*/ 484909 w 1003070"/>
                <a:gd name="connsiteY1" fmla="*/ 0 h 1318953"/>
                <a:gd name="connsiteX2" fmla="*/ 1003070 w 1003070"/>
                <a:gd name="connsiteY2" fmla="*/ 817418 h 1318953"/>
                <a:gd name="connsiteX3" fmla="*/ 501535 w 1003070"/>
                <a:gd name="connsiteY3" fmla="*/ 1318953 h 1318953"/>
                <a:gd name="connsiteX4" fmla="*/ 0 w 1003070"/>
                <a:gd name="connsiteY4" fmla="*/ 817418 h 1318953"/>
                <a:gd name="connsiteX0" fmla="*/ 0 w 1003070"/>
                <a:gd name="connsiteY0" fmla="*/ 933797 h 1435332"/>
                <a:gd name="connsiteX1" fmla="*/ 484909 w 1003070"/>
                <a:gd name="connsiteY1" fmla="*/ 0 h 1435332"/>
                <a:gd name="connsiteX2" fmla="*/ 1003070 w 1003070"/>
                <a:gd name="connsiteY2" fmla="*/ 933797 h 1435332"/>
                <a:gd name="connsiteX3" fmla="*/ 501535 w 1003070"/>
                <a:gd name="connsiteY3" fmla="*/ 1435332 h 1435332"/>
                <a:gd name="connsiteX4" fmla="*/ 0 w 1003070"/>
                <a:gd name="connsiteY4" fmla="*/ 933797 h 1435332"/>
                <a:gd name="connsiteX0" fmla="*/ 0 w 1003070"/>
                <a:gd name="connsiteY0" fmla="*/ 967048 h 1468583"/>
                <a:gd name="connsiteX1" fmla="*/ 484909 w 1003070"/>
                <a:gd name="connsiteY1" fmla="*/ 0 h 1468583"/>
                <a:gd name="connsiteX2" fmla="*/ 1003070 w 1003070"/>
                <a:gd name="connsiteY2" fmla="*/ 967048 h 1468583"/>
                <a:gd name="connsiteX3" fmla="*/ 501535 w 1003070"/>
                <a:gd name="connsiteY3" fmla="*/ 1468583 h 1468583"/>
                <a:gd name="connsiteX4" fmla="*/ 0 w 1003070"/>
                <a:gd name="connsiteY4" fmla="*/ 967048 h 1468583"/>
                <a:gd name="connsiteX0" fmla="*/ 0 w 1003070"/>
                <a:gd name="connsiteY0" fmla="*/ 1000299 h 1501834"/>
                <a:gd name="connsiteX1" fmla="*/ 484909 w 1003070"/>
                <a:gd name="connsiteY1" fmla="*/ 0 h 1501834"/>
                <a:gd name="connsiteX2" fmla="*/ 1003070 w 1003070"/>
                <a:gd name="connsiteY2" fmla="*/ 1000299 h 1501834"/>
                <a:gd name="connsiteX3" fmla="*/ 501535 w 1003070"/>
                <a:gd name="connsiteY3" fmla="*/ 1501834 h 1501834"/>
                <a:gd name="connsiteX4" fmla="*/ 0 w 1003070"/>
                <a:gd name="connsiteY4" fmla="*/ 1000299 h 150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070" h="1501834">
                  <a:moveTo>
                    <a:pt x="0" y="1000299"/>
                  </a:moveTo>
                  <a:cubicBezTo>
                    <a:pt x="0" y="723309"/>
                    <a:pt x="207919" y="0"/>
                    <a:pt x="484909" y="0"/>
                  </a:cubicBezTo>
                  <a:cubicBezTo>
                    <a:pt x="761899" y="0"/>
                    <a:pt x="1003070" y="723309"/>
                    <a:pt x="1003070" y="1000299"/>
                  </a:cubicBezTo>
                  <a:cubicBezTo>
                    <a:pt x="1003070" y="1277289"/>
                    <a:pt x="778525" y="1501834"/>
                    <a:pt x="501535" y="1501834"/>
                  </a:cubicBezTo>
                  <a:cubicBezTo>
                    <a:pt x="224545" y="1501834"/>
                    <a:pt x="0" y="1277289"/>
                    <a:pt x="0" y="100029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196D268E-4993-3AF2-29DC-81973DF45E44}"/>
              </a:ext>
            </a:extLst>
          </p:cNvPr>
          <p:cNvGrpSpPr/>
          <p:nvPr/>
        </p:nvGrpSpPr>
        <p:grpSpPr>
          <a:xfrm>
            <a:off x="4294970" y="4175099"/>
            <a:ext cx="3601158" cy="1697836"/>
            <a:chOff x="5780571" y="4318666"/>
            <a:chExt cx="3601158" cy="1697836"/>
          </a:xfrm>
        </p:grpSpPr>
        <p:pic>
          <p:nvPicPr>
            <p:cNvPr id="23" name="図 22">
              <a:extLst>
                <a:ext uri="{FF2B5EF4-FFF2-40B4-BE49-F238E27FC236}">
                  <a16:creationId xmlns:a16="http://schemas.microsoft.com/office/drawing/2014/main" id="{D18A8421-F2C4-5F45-F103-8428C58678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45ADDB44-20E6-E58A-A3DC-44B28F37AC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5" name="図 24">
              <a:extLst>
                <a:ext uri="{FF2B5EF4-FFF2-40B4-BE49-F238E27FC236}">
                  <a16:creationId xmlns:a16="http://schemas.microsoft.com/office/drawing/2014/main" id="{101F96CA-B7D3-ED6C-4300-B10D58C29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2DAE442A-4931-144F-9614-D1BF23862C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75B19455-2800-A99C-A1E2-C151D5ED81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26C642E1-D1BA-4A1C-E94B-3B20953424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A0733B6B-816B-1EFA-B162-224A4452C5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E4287D2B-5AA2-285B-6086-AF2C1500AE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D52CE941-5758-D49B-98F9-80A31CA020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67C7DED3-6AEC-4DA0-3C19-7F84D6A3C2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0220F1DA-227B-AFAF-55D7-7757EF3314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A24F378D-99D9-BFA2-D520-72A59953E4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98E22B82-A40B-CCEF-C65D-828BB2103263}"/>
              </a:ext>
            </a:extLst>
          </p:cNvPr>
          <p:cNvGrpSpPr/>
          <p:nvPr/>
        </p:nvGrpSpPr>
        <p:grpSpPr>
          <a:xfrm>
            <a:off x="1741290" y="4451893"/>
            <a:ext cx="3601158" cy="1697836"/>
            <a:chOff x="5780571" y="4318666"/>
            <a:chExt cx="3601158" cy="1697836"/>
          </a:xfrm>
        </p:grpSpPr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8E51B8B8-9A5C-6A54-9844-122280B930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1693A912-E021-30B5-D76B-5B7318F00A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05CA68E3-35B2-C563-9DBA-A0D6DDF8CE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B2635D09-AA97-5AFE-27D2-E44A40A30A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E43250F0-E7EF-EE39-1379-8115CF57A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905B8FF2-A249-A033-3574-7CC9210835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42" name="図 41">
              <a:extLst>
                <a:ext uri="{FF2B5EF4-FFF2-40B4-BE49-F238E27FC236}">
                  <a16:creationId xmlns:a16="http://schemas.microsoft.com/office/drawing/2014/main" id="{0B27D73F-CD18-D72D-92AC-8EC065CFB9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A49A9327-E026-DB11-5F6B-DB925D8A43A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44" name="図 43">
              <a:extLst>
                <a:ext uri="{FF2B5EF4-FFF2-40B4-BE49-F238E27FC236}">
                  <a16:creationId xmlns:a16="http://schemas.microsoft.com/office/drawing/2014/main" id="{158F3E61-41F1-720B-D2E4-4AB7671875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45" name="図 44">
              <a:extLst>
                <a:ext uri="{FF2B5EF4-FFF2-40B4-BE49-F238E27FC236}">
                  <a16:creationId xmlns:a16="http://schemas.microsoft.com/office/drawing/2014/main" id="{98206B57-648B-6A38-4874-A65943262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46" name="図 45">
              <a:extLst>
                <a:ext uri="{FF2B5EF4-FFF2-40B4-BE49-F238E27FC236}">
                  <a16:creationId xmlns:a16="http://schemas.microsoft.com/office/drawing/2014/main" id="{29D3C69C-4426-812D-B546-AABFAC15D0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47" name="図 46">
              <a:extLst>
                <a:ext uri="{FF2B5EF4-FFF2-40B4-BE49-F238E27FC236}">
                  <a16:creationId xmlns:a16="http://schemas.microsoft.com/office/drawing/2014/main" id="{0E228B48-AE03-AB20-0737-A5979D85B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23C988D-1780-45EC-6DCC-91565C9A44F8}"/>
              </a:ext>
            </a:extLst>
          </p:cNvPr>
          <p:cNvGrpSpPr/>
          <p:nvPr/>
        </p:nvGrpSpPr>
        <p:grpSpPr>
          <a:xfrm>
            <a:off x="504775" y="4825932"/>
            <a:ext cx="3601158" cy="1697836"/>
            <a:chOff x="5780571" y="4318666"/>
            <a:chExt cx="3601158" cy="1697836"/>
          </a:xfrm>
        </p:grpSpPr>
        <p:pic>
          <p:nvPicPr>
            <p:cNvPr id="49" name="図 48">
              <a:extLst>
                <a:ext uri="{FF2B5EF4-FFF2-40B4-BE49-F238E27FC236}">
                  <a16:creationId xmlns:a16="http://schemas.microsoft.com/office/drawing/2014/main" id="{F9BC6151-DD16-63BE-A912-D0F97F7391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50" name="図 49">
              <a:extLst>
                <a:ext uri="{FF2B5EF4-FFF2-40B4-BE49-F238E27FC236}">
                  <a16:creationId xmlns:a16="http://schemas.microsoft.com/office/drawing/2014/main" id="{75B7B71F-91E8-07B5-7447-98460EDF61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51" name="図 50">
              <a:extLst>
                <a:ext uri="{FF2B5EF4-FFF2-40B4-BE49-F238E27FC236}">
                  <a16:creationId xmlns:a16="http://schemas.microsoft.com/office/drawing/2014/main" id="{D934291F-7E20-6984-69AF-2247DBE53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A8BDC8F4-3177-96D2-9ABC-938C99A4BB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53" name="図 52">
              <a:extLst>
                <a:ext uri="{FF2B5EF4-FFF2-40B4-BE49-F238E27FC236}">
                  <a16:creationId xmlns:a16="http://schemas.microsoft.com/office/drawing/2014/main" id="{F7B6526C-7BCD-8856-38C4-ED6DD7E9C3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54" name="図 53">
              <a:extLst>
                <a:ext uri="{FF2B5EF4-FFF2-40B4-BE49-F238E27FC236}">
                  <a16:creationId xmlns:a16="http://schemas.microsoft.com/office/drawing/2014/main" id="{DEB0D2CE-5789-CA36-A6B6-A0F760D107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55" name="図 54">
              <a:extLst>
                <a:ext uri="{FF2B5EF4-FFF2-40B4-BE49-F238E27FC236}">
                  <a16:creationId xmlns:a16="http://schemas.microsoft.com/office/drawing/2014/main" id="{F8A37987-1CD4-2ED6-AE1B-992761120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30085178-0F62-4E6D-E155-D02BBF2F3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57" name="図 56">
              <a:extLst>
                <a:ext uri="{FF2B5EF4-FFF2-40B4-BE49-F238E27FC236}">
                  <a16:creationId xmlns:a16="http://schemas.microsoft.com/office/drawing/2014/main" id="{B4A51473-760E-650D-0BFA-D695FA69A8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58" name="図 57">
              <a:extLst>
                <a:ext uri="{FF2B5EF4-FFF2-40B4-BE49-F238E27FC236}">
                  <a16:creationId xmlns:a16="http://schemas.microsoft.com/office/drawing/2014/main" id="{A6717635-D199-C1A5-BA46-BB0FCFC8C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59" name="図 58">
              <a:extLst>
                <a:ext uri="{FF2B5EF4-FFF2-40B4-BE49-F238E27FC236}">
                  <a16:creationId xmlns:a16="http://schemas.microsoft.com/office/drawing/2014/main" id="{476248F0-46B9-D8CD-9638-09D7A8DA58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9785A32E-3AB6-4A5E-4503-1C41A43E68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2D9356C1-2196-5B3F-8B4F-CB839CE93AE6}"/>
              </a:ext>
            </a:extLst>
          </p:cNvPr>
          <p:cNvGrpSpPr/>
          <p:nvPr/>
        </p:nvGrpSpPr>
        <p:grpSpPr>
          <a:xfrm>
            <a:off x="6928427" y="4314763"/>
            <a:ext cx="3601158" cy="1697836"/>
            <a:chOff x="5780571" y="4318666"/>
            <a:chExt cx="3601158" cy="1697836"/>
          </a:xfrm>
        </p:grpSpPr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5DC7D7B1-2B35-859F-DDA3-B217405F0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63" name="図 62">
              <a:extLst>
                <a:ext uri="{FF2B5EF4-FFF2-40B4-BE49-F238E27FC236}">
                  <a16:creationId xmlns:a16="http://schemas.microsoft.com/office/drawing/2014/main" id="{31F2A30F-E575-EC67-6F27-75F13AEBE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64" name="図 63">
              <a:extLst>
                <a:ext uri="{FF2B5EF4-FFF2-40B4-BE49-F238E27FC236}">
                  <a16:creationId xmlns:a16="http://schemas.microsoft.com/office/drawing/2014/main" id="{21FDD5BE-2705-5EDB-2C49-204CDBF6F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65" name="図 64">
              <a:extLst>
                <a:ext uri="{FF2B5EF4-FFF2-40B4-BE49-F238E27FC236}">
                  <a16:creationId xmlns:a16="http://schemas.microsoft.com/office/drawing/2014/main" id="{AC5AFEF1-34E2-E03D-99D2-107E5DDBB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66" name="図 65">
              <a:extLst>
                <a:ext uri="{FF2B5EF4-FFF2-40B4-BE49-F238E27FC236}">
                  <a16:creationId xmlns:a16="http://schemas.microsoft.com/office/drawing/2014/main" id="{834F1C5F-DF9B-6201-82B2-5C5540E6E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B809DAC0-E9A8-14E8-11DB-3651822E9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68" name="図 67">
              <a:extLst>
                <a:ext uri="{FF2B5EF4-FFF2-40B4-BE49-F238E27FC236}">
                  <a16:creationId xmlns:a16="http://schemas.microsoft.com/office/drawing/2014/main" id="{58D86104-1F7E-4F24-6677-ADC1CC3C1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69" name="図 68">
              <a:extLst>
                <a:ext uri="{FF2B5EF4-FFF2-40B4-BE49-F238E27FC236}">
                  <a16:creationId xmlns:a16="http://schemas.microsoft.com/office/drawing/2014/main" id="{1361C23F-8235-3EB9-C256-5DB3FFC31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70" name="図 69">
              <a:extLst>
                <a:ext uri="{FF2B5EF4-FFF2-40B4-BE49-F238E27FC236}">
                  <a16:creationId xmlns:a16="http://schemas.microsoft.com/office/drawing/2014/main" id="{6A84039C-0DEE-4E5E-3DD5-1D8AA48ED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71" name="図 70">
              <a:extLst>
                <a:ext uri="{FF2B5EF4-FFF2-40B4-BE49-F238E27FC236}">
                  <a16:creationId xmlns:a16="http://schemas.microsoft.com/office/drawing/2014/main" id="{E1F7A349-FCFD-2BB0-683C-0EACD193C0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72" name="図 71">
              <a:extLst>
                <a:ext uri="{FF2B5EF4-FFF2-40B4-BE49-F238E27FC236}">
                  <a16:creationId xmlns:a16="http://schemas.microsoft.com/office/drawing/2014/main" id="{4D1CA9FA-41A6-7DD6-CB3A-EEA2E18674E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73" name="図 72">
              <a:extLst>
                <a:ext uri="{FF2B5EF4-FFF2-40B4-BE49-F238E27FC236}">
                  <a16:creationId xmlns:a16="http://schemas.microsoft.com/office/drawing/2014/main" id="{FF152F67-45F2-9D94-C15D-B4A951AB4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474EC01-DBE5-8091-3CA0-98F00187C6E8}"/>
              </a:ext>
            </a:extLst>
          </p:cNvPr>
          <p:cNvGrpSpPr/>
          <p:nvPr/>
        </p:nvGrpSpPr>
        <p:grpSpPr>
          <a:xfrm>
            <a:off x="4123329" y="4592647"/>
            <a:ext cx="3601158" cy="1697836"/>
            <a:chOff x="5780571" y="4318666"/>
            <a:chExt cx="3601158" cy="1697836"/>
          </a:xfrm>
        </p:grpSpPr>
        <p:pic>
          <p:nvPicPr>
            <p:cNvPr id="75" name="図 74">
              <a:extLst>
                <a:ext uri="{FF2B5EF4-FFF2-40B4-BE49-F238E27FC236}">
                  <a16:creationId xmlns:a16="http://schemas.microsoft.com/office/drawing/2014/main" id="{25DF2B24-6CFE-B266-B844-C88A1870EE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76" name="図 75">
              <a:extLst>
                <a:ext uri="{FF2B5EF4-FFF2-40B4-BE49-F238E27FC236}">
                  <a16:creationId xmlns:a16="http://schemas.microsoft.com/office/drawing/2014/main" id="{C98DDB5F-B1A3-9A38-B87D-9DB845B26A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77" name="図 76">
              <a:extLst>
                <a:ext uri="{FF2B5EF4-FFF2-40B4-BE49-F238E27FC236}">
                  <a16:creationId xmlns:a16="http://schemas.microsoft.com/office/drawing/2014/main" id="{59B63FF8-F260-44D6-5226-C3FCD6F043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78" name="図 77">
              <a:extLst>
                <a:ext uri="{FF2B5EF4-FFF2-40B4-BE49-F238E27FC236}">
                  <a16:creationId xmlns:a16="http://schemas.microsoft.com/office/drawing/2014/main" id="{5A41A699-3687-1B94-20AB-05DE7EA7AA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79" name="図 78">
              <a:extLst>
                <a:ext uri="{FF2B5EF4-FFF2-40B4-BE49-F238E27FC236}">
                  <a16:creationId xmlns:a16="http://schemas.microsoft.com/office/drawing/2014/main" id="{BF11D7B8-183F-D074-C7A8-DA165429C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80" name="図 79">
              <a:extLst>
                <a:ext uri="{FF2B5EF4-FFF2-40B4-BE49-F238E27FC236}">
                  <a16:creationId xmlns:a16="http://schemas.microsoft.com/office/drawing/2014/main" id="{AEA32E36-F2BF-DD94-D6FC-4D5275467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81" name="図 80">
              <a:extLst>
                <a:ext uri="{FF2B5EF4-FFF2-40B4-BE49-F238E27FC236}">
                  <a16:creationId xmlns:a16="http://schemas.microsoft.com/office/drawing/2014/main" id="{3C1103A0-2697-B9E9-DB79-613FB865F2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82" name="図 81">
              <a:extLst>
                <a:ext uri="{FF2B5EF4-FFF2-40B4-BE49-F238E27FC236}">
                  <a16:creationId xmlns:a16="http://schemas.microsoft.com/office/drawing/2014/main" id="{5ED264E7-2BBB-88EC-817F-E52EF591AA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83" name="図 82">
              <a:extLst>
                <a:ext uri="{FF2B5EF4-FFF2-40B4-BE49-F238E27FC236}">
                  <a16:creationId xmlns:a16="http://schemas.microsoft.com/office/drawing/2014/main" id="{854BA1C7-BBCD-EBC4-6B35-CE535B5F9B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84" name="図 83">
              <a:extLst>
                <a:ext uri="{FF2B5EF4-FFF2-40B4-BE49-F238E27FC236}">
                  <a16:creationId xmlns:a16="http://schemas.microsoft.com/office/drawing/2014/main" id="{B02245F4-103B-D71F-725D-2429E09599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85" name="図 84">
              <a:extLst>
                <a:ext uri="{FF2B5EF4-FFF2-40B4-BE49-F238E27FC236}">
                  <a16:creationId xmlns:a16="http://schemas.microsoft.com/office/drawing/2014/main" id="{5EB1FB39-B812-832B-B20A-5DFD8A3FAD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86" name="図 85">
              <a:extLst>
                <a:ext uri="{FF2B5EF4-FFF2-40B4-BE49-F238E27FC236}">
                  <a16:creationId xmlns:a16="http://schemas.microsoft.com/office/drawing/2014/main" id="{DA319DD6-2D06-719A-936A-6DDE07E40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29A6456D-86C9-04C2-B63A-7FA2275FD1C3}"/>
              </a:ext>
            </a:extLst>
          </p:cNvPr>
          <p:cNvGrpSpPr/>
          <p:nvPr/>
        </p:nvGrpSpPr>
        <p:grpSpPr>
          <a:xfrm>
            <a:off x="8499530" y="4711131"/>
            <a:ext cx="3601158" cy="1697836"/>
            <a:chOff x="5780571" y="4318666"/>
            <a:chExt cx="3601158" cy="1697836"/>
          </a:xfrm>
        </p:grpSpPr>
        <p:pic>
          <p:nvPicPr>
            <p:cNvPr id="88" name="図 87">
              <a:extLst>
                <a:ext uri="{FF2B5EF4-FFF2-40B4-BE49-F238E27FC236}">
                  <a16:creationId xmlns:a16="http://schemas.microsoft.com/office/drawing/2014/main" id="{06F20E06-8C5F-A6C7-F2AB-C515B1B3E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89" name="図 88">
              <a:extLst>
                <a:ext uri="{FF2B5EF4-FFF2-40B4-BE49-F238E27FC236}">
                  <a16:creationId xmlns:a16="http://schemas.microsoft.com/office/drawing/2014/main" id="{43D75880-927F-70E9-A77B-C69F5A6ED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90" name="図 89">
              <a:extLst>
                <a:ext uri="{FF2B5EF4-FFF2-40B4-BE49-F238E27FC236}">
                  <a16:creationId xmlns:a16="http://schemas.microsoft.com/office/drawing/2014/main" id="{D43C91B1-9623-F409-8103-75B7771611E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91" name="図 90">
              <a:extLst>
                <a:ext uri="{FF2B5EF4-FFF2-40B4-BE49-F238E27FC236}">
                  <a16:creationId xmlns:a16="http://schemas.microsoft.com/office/drawing/2014/main" id="{C1549C9C-9BF3-5EFD-7CA2-966EC462D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92" name="図 91">
              <a:extLst>
                <a:ext uri="{FF2B5EF4-FFF2-40B4-BE49-F238E27FC236}">
                  <a16:creationId xmlns:a16="http://schemas.microsoft.com/office/drawing/2014/main" id="{504C13C9-F150-E6E3-41DE-4951EBBDC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93" name="図 92">
              <a:extLst>
                <a:ext uri="{FF2B5EF4-FFF2-40B4-BE49-F238E27FC236}">
                  <a16:creationId xmlns:a16="http://schemas.microsoft.com/office/drawing/2014/main" id="{5078B735-D776-39C2-4044-81AAF7274C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94" name="図 93">
              <a:extLst>
                <a:ext uri="{FF2B5EF4-FFF2-40B4-BE49-F238E27FC236}">
                  <a16:creationId xmlns:a16="http://schemas.microsoft.com/office/drawing/2014/main" id="{5550022B-AFAD-805E-CB40-A21A82266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95" name="図 94">
              <a:extLst>
                <a:ext uri="{FF2B5EF4-FFF2-40B4-BE49-F238E27FC236}">
                  <a16:creationId xmlns:a16="http://schemas.microsoft.com/office/drawing/2014/main" id="{33D754CB-9A97-4762-977E-948D1DDACA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96" name="図 95">
              <a:extLst>
                <a:ext uri="{FF2B5EF4-FFF2-40B4-BE49-F238E27FC236}">
                  <a16:creationId xmlns:a16="http://schemas.microsoft.com/office/drawing/2014/main" id="{77C0AAF3-C071-D30E-B3E6-A1346D4790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97" name="図 96">
              <a:extLst>
                <a:ext uri="{FF2B5EF4-FFF2-40B4-BE49-F238E27FC236}">
                  <a16:creationId xmlns:a16="http://schemas.microsoft.com/office/drawing/2014/main" id="{93D66E3B-1E82-22D4-46F6-CBB76A9F92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98" name="図 97">
              <a:extLst>
                <a:ext uri="{FF2B5EF4-FFF2-40B4-BE49-F238E27FC236}">
                  <a16:creationId xmlns:a16="http://schemas.microsoft.com/office/drawing/2014/main" id="{C1ECB92E-EE28-A66E-7E19-2D743A7165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99" name="図 98">
              <a:extLst>
                <a:ext uri="{FF2B5EF4-FFF2-40B4-BE49-F238E27FC236}">
                  <a16:creationId xmlns:a16="http://schemas.microsoft.com/office/drawing/2014/main" id="{68E8AA80-0B45-C13E-7C88-16B5E8CC83B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7694FEB4-B0AB-3E2D-00B5-D87064508476}"/>
              </a:ext>
            </a:extLst>
          </p:cNvPr>
          <p:cNvGrpSpPr/>
          <p:nvPr/>
        </p:nvGrpSpPr>
        <p:grpSpPr>
          <a:xfrm>
            <a:off x="5875636" y="5148914"/>
            <a:ext cx="3601158" cy="1697836"/>
            <a:chOff x="5780571" y="4318666"/>
            <a:chExt cx="3601158" cy="1697836"/>
          </a:xfrm>
        </p:grpSpPr>
        <p:pic>
          <p:nvPicPr>
            <p:cNvPr id="101" name="図 100">
              <a:extLst>
                <a:ext uri="{FF2B5EF4-FFF2-40B4-BE49-F238E27FC236}">
                  <a16:creationId xmlns:a16="http://schemas.microsoft.com/office/drawing/2014/main" id="{A8981BD2-87E6-37BB-2BD5-720909BC3A3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02" name="図 101">
              <a:extLst>
                <a:ext uri="{FF2B5EF4-FFF2-40B4-BE49-F238E27FC236}">
                  <a16:creationId xmlns:a16="http://schemas.microsoft.com/office/drawing/2014/main" id="{5E3C4150-112B-47BD-ABF3-6AC74534EB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03" name="図 102">
              <a:extLst>
                <a:ext uri="{FF2B5EF4-FFF2-40B4-BE49-F238E27FC236}">
                  <a16:creationId xmlns:a16="http://schemas.microsoft.com/office/drawing/2014/main" id="{86F77A75-C234-657F-5801-DEE58F590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04" name="図 103">
              <a:extLst>
                <a:ext uri="{FF2B5EF4-FFF2-40B4-BE49-F238E27FC236}">
                  <a16:creationId xmlns:a16="http://schemas.microsoft.com/office/drawing/2014/main" id="{A796AF17-F9F2-201C-A93B-F90AC18D20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05" name="図 104">
              <a:extLst>
                <a:ext uri="{FF2B5EF4-FFF2-40B4-BE49-F238E27FC236}">
                  <a16:creationId xmlns:a16="http://schemas.microsoft.com/office/drawing/2014/main" id="{2F29B561-45C0-D4B2-FA02-8E2986FFA4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06" name="図 105">
              <a:extLst>
                <a:ext uri="{FF2B5EF4-FFF2-40B4-BE49-F238E27FC236}">
                  <a16:creationId xmlns:a16="http://schemas.microsoft.com/office/drawing/2014/main" id="{E6FBD229-A789-97B3-4CB1-0B7B91A2E1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07" name="図 106">
              <a:extLst>
                <a:ext uri="{FF2B5EF4-FFF2-40B4-BE49-F238E27FC236}">
                  <a16:creationId xmlns:a16="http://schemas.microsoft.com/office/drawing/2014/main" id="{E95D8888-9390-EEA1-B50B-A10B599844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08" name="図 107">
              <a:extLst>
                <a:ext uri="{FF2B5EF4-FFF2-40B4-BE49-F238E27FC236}">
                  <a16:creationId xmlns:a16="http://schemas.microsoft.com/office/drawing/2014/main" id="{9FC3B3EB-401F-0E3B-8633-D0C675146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109" name="図 108">
              <a:extLst>
                <a:ext uri="{FF2B5EF4-FFF2-40B4-BE49-F238E27FC236}">
                  <a16:creationId xmlns:a16="http://schemas.microsoft.com/office/drawing/2014/main" id="{DDCEEF81-DA04-5151-57A5-C718D4BE50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110" name="図 109">
              <a:extLst>
                <a:ext uri="{FF2B5EF4-FFF2-40B4-BE49-F238E27FC236}">
                  <a16:creationId xmlns:a16="http://schemas.microsoft.com/office/drawing/2014/main" id="{9BFEB5AC-4B24-F0B0-91E6-819AD31AB8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111" name="図 110">
              <a:extLst>
                <a:ext uri="{FF2B5EF4-FFF2-40B4-BE49-F238E27FC236}">
                  <a16:creationId xmlns:a16="http://schemas.microsoft.com/office/drawing/2014/main" id="{576B21C5-C82E-BCD0-5597-D4BFFE61A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112" name="図 111">
              <a:extLst>
                <a:ext uri="{FF2B5EF4-FFF2-40B4-BE49-F238E27FC236}">
                  <a16:creationId xmlns:a16="http://schemas.microsoft.com/office/drawing/2014/main" id="{6BF3D175-78CC-4577-599D-FA50F4662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3CEE2CE-3A51-EABF-47E8-2B5DD967652C}"/>
              </a:ext>
            </a:extLst>
          </p:cNvPr>
          <p:cNvGrpSpPr/>
          <p:nvPr/>
        </p:nvGrpSpPr>
        <p:grpSpPr>
          <a:xfrm>
            <a:off x="8232004" y="5230092"/>
            <a:ext cx="3601158" cy="1697836"/>
            <a:chOff x="5780571" y="4318666"/>
            <a:chExt cx="3601158" cy="1697836"/>
          </a:xfrm>
        </p:grpSpPr>
        <p:pic>
          <p:nvPicPr>
            <p:cNvPr id="127" name="図 126">
              <a:extLst>
                <a:ext uri="{FF2B5EF4-FFF2-40B4-BE49-F238E27FC236}">
                  <a16:creationId xmlns:a16="http://schemas.microsoft.com/office/drawing/2014/main" id="{CC6AC7B6-CC69-0A5D-F992-D646897A604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28" name="図 127">
              <a:extLst>
                <a:ext uri="{FF2B5EF4-FFF2-40B4-BE49-F238E27FC236}">
                  <a16:creationId xmlns:a16="http://schemas.microsoft.com/office/drawing/2014/main" id="{6862DD4B-C915-CC86-C4BB-F095A9DE8D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29" name="図 128">
              <a:extLst>
                <a:ext uri="{FF2B5EF4-FFF2-40B4-BE49-F238E27FC236}">
                  <a16:creationId xmlns:a16="http://schemas.microsoft.com/office/drawing/2014/main" id="{C4F33670-A236-5C25-5563-C56501734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30" name="図 129">
              <a:extLst>
                <a:ext uri="{FF2B5EF4-FFF2-40B4-BE49-F238E27FC236}">
                  <a16:creationId xmlns:a16="http://schemas.microsoft.com/office/drawing/2014/main" id="{A72A55AF-9240-F9EB-DBE7-46A2296682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31" name="図 130">
              <a:extLst>
                <a:ext uri="{FF2B5EF4-FFF2-40B4-BE49-F238E27FC236}">
                  <a16:creationId xmlns:a16="http://schemas.microsoft.com/office/drawing/2014/main" id="{A678B6A8-E3AD-6034-73AE-E2541718B5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32" name="図 131">
              <a:extLst>
                <a:ext uri="{FF2B5EF4-FFF2-40B4-BE49-F238E27FC236}">
                  <a16:creationId xmlns:a16="http://schemas.microsoft.com/office/drawing/2014/main" id="{4A3502DE-C324-2E65-A632-177BE803AA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33" name="図 132">
              <a:extLst>
                <a:ext uri="{FF2B5EF4-FFF2-40B4-BE49-F238E27FC236}">
                  <a16:creationId xmlns:a16="http://schemas.microsoft.com/office/drawing/2014/main" id="{131965D8-80E1-A78C-DEF9-6D6F119C2A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34" name="図 133">
              <a:extLst>
                <a:ext uri="{FF2B5EF4-FFF2-40B4-BE49-F238E27FC236}">
                  <a16:creationId xmlns:a16="http://schemas.microsoft.com/office/drawing/2014/main" id="{582D9E6B-DF13-0A06-57F5-A7490E560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135" name="図 134">
              <a:extLst>
                <a:ext uri="{FF2B5EF4-FFF2-40B4-BE49-F238E27FC236}">
                  <a16:creationId xmlns:a16="http://schemas.microsoft.com/office/drawing/2014/main" id="{576BF065-D86C-3B83-B7F0-344858AE2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136" name="図 135">
              <a:extLst>
                <a:ext uri="{FF2B5EF4-FFF2-40B4-BE49-F238E27FC236}">
                  <a16:creationId xmlns:a16="http://schemas.microsoft.com/office/drawing/2014/main" id="{1DA74555-DB41-624E-8B3C-149C122A26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137" name="図 136">
              <a:extLst>
                <a:ext uri="{FF2B5EF4-FFF2-40B4-BE49-F238E27FC236}">
                  <a16:creationId xmlns:a16="http://schemas.microsoft.com/office/drawing/2014/main" id="{5DBF9DE8-5171-4C3E-DDED-C6B0E70EF2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138" name="図 137">
              <a:extLst>
                <a:ext uri="{FF2B5EF4-FFF2-40B4-BE49-F238E27FC236}">
                  <a16:creationId xmlns:a16="http://schemas.microsoft.com/office/drawing/2014/main" id="{DBF90516-E976-0D90-FAF4-1FF07D04ED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AA4A3ABE-E017-E1FB-9DEA-CA6C4FF5C2D5}"/>
              </a:ext>
            </a:extLst>
          </p:cNvPr>
          <p:cNvGrpSpPr/>
          <p:nvPr/>
        </p:nvGrpSpPr>
        <p:grpSpPr>
          <a:xfrm>
            <a:off x="3300904" y="5318271"/>
            <a:ext cx="3601158" cy="1697836"/>
            <a:chOff x="5780571" y="4318666"/>
            <a:chExt cx="3601158" cy="1697836"/>
          </a:xfrm>
        </p:grpSpPr>
        <p:pic>
          <p:nvPicPr>
            <p:cNvPr id="140" name="図 139">
              <a:extLst>
                <a:ext uri="{FF2B5EF4-FFF2-40B4-BE49-F238E27FC236}">
                  <a16:creationId xmlns:a16="http://schemas.microsoft.com/office/drawing/2014/main" id="{F50CFF10-84E4-5326-601C-B20FD4F19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41" name="図 140">
              <a:extLst>
                <a:ext uri="{FF2B5EF4-FFF2-40B4-BE49-F238E27FC236}">
                  <a16:creationId xmlns:a16="http://schemas.microsoft.com/office/drawing/2014/main" id="{A35FA77C-D0AC-A783-8AC4-A5A26093A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42" name="図 141">
              <a:extLst>
                <a:ext uri="{FF2B5EF4-FFF2-40B4-BE49-F238E27FC236}">
                  <a16:creationId xmlns:a16="http://schemas.microsoft.com/office/drawing/2014/main" id="{9EE900E1-1201-BA0A-7E4D-84F0C5175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43" name="図 142">
              <a:extLst>
                <a:ext uri="{FF2B5EF4-FFF2-40B4-BE49-F238E27FC236}">
                  <a16:creationId xmlns:a16="http://schemas.microsoft.com/office/drawing/2014/main" id="{859DC73C-9198-03B7-097E-1A06A39053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44" name="図 143">
              <a:extLst>
                <a:ext uri="{FF2B5EF4-FFF2-40B4-BE49-F238E27FC236}">
                  <a16:creationId xmlns:a16="http://schemas.microsoft.com/office/drawing/2014/main" id="{C73B11C3-2BEF-86B5-4E14-CE47354FF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45" name="図 144">
              <a:extLst>
                <a:ext uri="{FF2B5EF4-FFF2-40B4-BE49-F238E27FC236}">
                  <a16:creationId xmlns:a16="http://schemas.microsoft.com/office/drawing/2014/main" id="{766CF0EE-BB08-CF36-79FD-5E8524055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46" name="図 145">
              <a:extLst>
                <a:ext uri="{FF2B5EF4-FFF2-40B4-BE49-F238E27FC236}">
                  <a16:creationId xmlns:a16="http://schemas.microsoft.com/office/drawing/2014/main" id="{8819656A-1D04-33C0-63BC-D5D5A4E2D8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47" name="図 146">
              <a:extLst>
                <a:ext uri="{FF2B5EF4-FFF2-40B4-BE49-F238E27FC236}">
                  <a16:creationId xmlns:a16="http://schemas.microsoft.com/office/drawing/2014/main" id="{6C9EA799-4D20-10BA-D4F5-E92DC99492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148" name="図 147">
              <a:extLst>
                <a:ext uri="{FF2B5EF4-FFF2-40B4-BE49-F238E27FC236}">
                  <a16:creationId xmlns:a16="http://schemas.microsoft.com/office/drawing/2014/main" id="{DA0FA7C5-3493-58B4-E27E-B2CCF9383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149" name="図 148">
              <a:extLst>
                <a:ext uri="{FF2B5EF4-FFF2-40B4-BE49-F238E27FC236}">
                  <a16:creationId xmlns:a16="http://schemas.microsoft.com/office/drawing/2014/main" id="{66079832-EA3E-D4BC-4626-CBBC188C9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150" name="図 149">
              <a:extLst>
                <a:ext uri="{FF2B5EF4-FFF2-40B4-BE49-F238E27FC236}">
                  <a16:creationId xmlns:a16="http://schemas.microsoft.com/office/drawing/2014/main" id="{6A0DE598-648F-70AE-78F7-66C68279A8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151" name="図 150">
              <a:extLst>
                <a:ext uri="{FF2B5EF4-FFF2-40B4-BE49-F238E27FC236}">
                  <a16:creationId xmlns:a16="http://schemas.microsoft.com/office/drawing/2014/main" id="{30337ABB-79C2-29DC-F9D0-088A1B243E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F048525-780D-ACC5-D5D4-5AF5B3791BB9}"/>
              </a:ext>
            </a:extLst>
          </p:cNvPr>
          <p:cNvGrpSpPr/>
          <p:nvPr/>
        </p:nvGrpSpPr>
        <p:grpSpPr>
          <a:xfrm>
            <a:off x="485833" y="5230064"/>
            <a:ext cx="3601158" cy="1697836"/>
            <a:chOff x="5780571" y="4318666"/>
            <a:chExt cx="3601158" cy="1697836"/>
          </a:xfrm>
        </p:grpSpPr>
        <p:pic>
          <p:nvPicPr>
            <p:cNvPr id="153" name="図 152">
              <a:extLst>
                <a:ext uri="{FF2B5EF4-FFF2-40B4-BE49-F238E27FC236}">
                  <a16:creationId xmlns:a16="http://schemas.microsoft.com/office/drawing/2014/main" id="{0E181EAF-B55B-2B8E-D837-2AF83477B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54" name="図 153">
              <a:extLst>
                <a:ext uri="{FF2B5EF4-FFF2-40B4-BE49-F238E27FC236}">
                  <a16:creationId xmlns:a16="http://schemas.microsoft.com/office/drawing/2014/main" id="{5505351E-55BA-DBB1-54F3-B06423803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55" name="図 154">
              <a:extLst>
                <a:ext uri="{FF2B5EF4-FFF2-40B4-BE49-F238E27FC236}">
                  <a16:creationId xmlns:a16="http://schemas.microsoft.com/office/drawing/2014/main" id="{9956C66D-FF5E-709C-2CA5-DF7CE3911F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56" name="図 155">
              <a:extLst>
                <a:ext uri="{FF2B5EF4-FFF2-40B4-BE49-F238E27FC236}">
                  <a16:creationId xmlns:a16="http://schemas.microsoft.com/office/drawing/2014/main" id="{7263741D-9C8F-0DAC-8FB6-EA6E6735A2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57" name="図 156">
              <a:extLst>
                <a:ext uri="{FF2B5EF4-FFF2-40B4-BE49-F238E27FC236}">
                  <a16:creationId xmlns:a16="http://schemas.microsoft.com/office/drawing/2014/main" id="{ED53950A-CBFC-DB72-731C-C9249C5CE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58" name="図 157">
              <a:extLst>
                <a:ext uri="{FF2B5EF4-FFF2-40B4-BE49-F238E27FC236}">
                  <a16:creationId xmlns:a16="http://schemas.microsoft.com/office/drawing/2014/main" id="{9C41FBE6-7FB2-440F-C1A9-E652E7961E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59" name="図 158">
              <a:extLst>
                <a:ext uri="{FF2B5EF4-FFF2-40B4-BE49-F238E27FC236}">
                  <a16:creationId xmlns:a16="http://schemas.microsoft.com/office/drawing/2014/main" id="{3BD69BC8-6B7E-DD1D-E37B-18F480992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60" name="図 159">
              <a:extLst>
                <a:ext uri="{FF2B5EF4-FFF2-40B4-BE49-F238E27FC236}">
                  <a16:creationId xmlns:a16="http://schemas.microsoft.com/office/drawing/2014/main" id="{4427ECD7-5EC1-1E14-445C-9CB7FC280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161" name="図 160">
              <a:extLst>
                <a:ext uri="{FF2B5EF4-FFF2-40B4-BE49-F238E27FC236}">
                  <a16:creationId xmlns:a16="http://schemas.microsoft.com/office/drawing/2014/main" id="{6CA6B930-D7B5-FC5B-AAEF-CB4B6FFB0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162" name="図 161">
              <a:extLst>
                <a:ext uri="{FF2B5EF4-FFF2-40B4-BE49-F238E27FC236}">
                  <a16:creationId xmlns:a16="http://schemas.microsoft.com/office/drawing/2014/main" id="{214915AD-2323-D4E0-7504-29B3D20BDD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163" name="図 162">
              <a:extLst>
                <a:ext uri="{FF2B5EF4-FFF2-40B4-BE49-F238E27FC236}">
                  <a16:creationId xmlns:a16="http://schemas.microsoft.com/office/drawing/2014/main" id="{8BFAB968-194D-6122-B6CF-1878755783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164" name="図 163">
              <a:extLst>
                <a:ext uri="{FF2B5EF4-FFF2-40B4-BE49-F238E27FC236}">
                  <a16:creationId xmlns:a16="http://schemas.microsoft.com/office/drawing/2014/main" id="{03829529-E83C-1D96-3C72-93E15B0F3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EC4941D7-3573-6549-6577-F911C0F219F5}"/>
              </a:ext>
            </a:extLst>
          </p:cNvPr>
          <p:cNvGrpSpPr/>
          <p:nvPr/>
        </p:nvGrpSpPr>
        <p:grpSpPr>
          <a:xfrm>
            <a:off x="-319772" y="5230064"/>
            <a:ext cx="3601158" cy="1697836"/>
            <a:chOff x="5780571" y="4318666"/>
            <a:chExt cx="3601158" cy="1697836"/>
          </a:xfrm>
        </p:grpSpPr>
        <p:pic>
          <p:nvPicPr>
            <p:cNvPr id="166" name="図 165">
              <a:extLst>
                <a:ext uri="{FF2B5EF4-FFF2-40B4-BE49-F238E27FC236}">
                  <a16:creationId xmlns:a16="http://schemas.microsoft.com/office/drawing/2014/main" id="{320D13D6-C7A9-07D5-6CB5-AAF3E34444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67" name="図 166">
              <a:extLst>
                <a:ext uri="{FF2B5EF4-FFF2-40B4-BE49-F238E27FC236}">
                  <a16:creationId xmlns:a16="http://schemas.microsoft.com/office/drawing/2014/main" id="{EA949844-84F4-4FEE-1107-7663ADC05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68" name="図 167">
              <a:extLst>
                <a:ext uri="{FF2B5EF4-FFF2-40B4-BE49-F238E27FC236}">
                  <a16:creationId xmlns:a16="http://schemas.microsoft.com/office/drawing/2014/main" id="{DDEC3053-4DF8-2406-430E-9E74D063A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69" name="図 168">
              <a:extLst>
                <a:ext uri="{FF2B5EF4-FFF2-40B4-BE49-F238E27FC236}">
                  <a16:creationId xmlns:a16="http://schemas.microsoft.com/office/drawing/2014/main" id="{CAE132DA-FBE9-7867-7BB5-BF4FBE1B6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70" name="図 169">
              <a:extLst>
                <a:ext uri="{FF2B5EF4-FFF2-40B4-BE49-F238E27FC236}">
                  <a16:creationId xmlns:a16="http://schemas.microsoft.com/office/drawing/2014/main" id="{1CABEA15-7226-EEE8-BF61-2D670F375D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71" name="図 170">
              <a:extLst>
                <a:ext uri="{FF2B5EF4-FFF2-40B4-BE49-F238E27FC236}">
                  <a16:creationId xmlns:a16="http://schemas.microsoft.com/office/drawing/2014/main" id="{D5562F30-4556-BC34-CF5C-03FB5FF64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72" name="図 171">
              <a:extLst>
                <a:ext uri="{FF2B5EF4-FFF2-40B4-BE49-F238E27FC236}">
                  <a16:creationId xmlns:a16="http://schemas.microsoft.com/office/drawing/2014/main" id="{3666B806-E5E3-2187-D6C2-8D030E293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73" name="図 172">
              <a:extLst>
                <a:ext uri="{FF2B5EF4-FFF2-40B4-BE49-F238E27FC236}">
                  <a16:creationId xmlns:a16="http://schemas.microsoft.com/office/drawing/2014/main" id="{02710026-DF12-80BB-0D15-FD362D779D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174" name="図 173">
              <a:extLst>
                <a:ext uri="{FF2B5EF4-FFF2-40B4-BE49-F238E27FC236}">
                  <a16:creationId xmlns:a16="http://schemas.microsoft.com/office/drawing/2014/main" id="{05759730-23C8-B3EB-8A79-F5A0AD0B5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175" name="図 174">
              <a:extLst>
                <a:ext uri="{FF2B5EF4-FFF2-40B4-BE49-F238E27FC236}">
                  <a16:creationId xmlns:a16="http://schemas.microsoft.com/office/drawing/2014/main" id="{3FB76950-C961-6D09-BE47-C2F1AE13F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176" name="図 175">
              <a:extLst>
                <a:ext uri="{FF2B5EF4-FFF2-40B4-BE49-F238E27FC236}">
                  <a16:creationId xmlns:a16="http://schemas.microsoft.com/office/drawing/2014/main" id="{E1B22338-8357-BBD7-E4DE-67C7EEDBFA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177" name="図 176">
              <a:extLst>
                <a:ext uri="{FF2B5EF4-FFF2-40B4-BE49-F238E27FC236}">
                  <a16:creationId xmlns:a16="http://schemas.microsoft.com/office/drawing/2014/main" id="{18717DCE-F2E1-C851-1CE5-7F64D9101F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78" name="グループ化 177">
            <a:extLst>
              <a:ext uri="{FF2B5EF4-FFF2-40B4-BE49-F238E27FC236}">
                <a16:creationId xmlns:a16="http://schemas.microsoft.com/office/drawing/2014/main" id="{A7D2EF01-110B-4477-989F-CEF289CEDE86}"/>
              </a:ext>
            </a:extLst>
          </p:cNvPr>
          <p:cNvGrpSpPr/>
          <p:nvPr/>
        </p:nvGrpSpPr>
        <p:grpSpPr>
          <a:xfrm>
            <a:off x="2118647" y="4799849"/>
            <a:ext cx="3601158" cy="1697836"/>
            <a:chOff x="5780571" y="4318666"/>
            <a:chExt cx="3601158" cy="1697836"/>
          </a:xfrm>
        </p:grpSpPr>
        <p:pic>
          <p:nvPicPr>
            <p:cNvPr id="179" name="図 178">
              <a:extLst>
                <a:ext uri="{FF2B5EF4-FFF2-40B4-BE49-F238E27FC236}">
                  <a16:creationId xmlns:a16="http://schemas.microsoft.com/office/drawing/2014/main" id="{20B1246D-17A6-F24E-BD6F-5BA610AA2C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80" name="図 179">
              <a:extLst>
                <a:ext uri="{FF2B5EF4-FFF2-40B4-BE49-F238E27FC236}">
                  <a16:creationId xmlns:a16="http://schemas.microsoft.com/office/drawing/2014/main" id="{D6E429A1-A231-7000-F354-EF338D4A6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81" name="図 180">
              <a:extLst>
                <a:ext uri="{FF2B5EF4-FFF2-40B4-BE49-F238E27FC236}">
                  <a16:creationId xmlns:a16="http://schemas.microsoft.com/office/drawing/2014/main" id="{E08C005D-BE1F-5B80-17DA-ACF0F625149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82" name="図 181">
              <a:extLst>
                <a:ext uri="{FF2B5EF4-FFF2-40B4-BE49-F238E27FC236}">
                  <a16:creationId xmlns:a16="http://schemas.microsoft.com/office/drawing/2014/main" id="{2660A2FF-6FEE-1D54-5FC4-1A12BCDD0D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83" name="図 182">
              <a:extLst>
                <a:ext uri="{FF2B5EF4-FFF2-40B4-BE49-F238E27FC236}">
                  <a16:creationId xmlns:a16="http://schemas.microsoft.com/office/drawing/2014/main" id="{C8D5FDEB-5148-FB00-B0EC-678A4A3FB2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84" name="図 183">
              <a:extLst>
                <a:ext uri="{FF2B5EF4-FFF2-40B4-BE49-F238E27FC236}">
                  <a16:creationId xmlns:a16="http://schemas.microsoft.com/office/drawing/2014/main" id="{7058C1FD-C0DF-01EC-07EA-BA88E64E1F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85" name="図 184">
              <a:extLst>
                <a:ext uri="{FF2B5EF4-FFF2-40B4-BE49-F238E27FC236}">
                  <a16:creationId xmlns:a16="http://schemas.microsoft.com/office/drawing/2014/main" id="{73321BE7-FAC8-7284-4D29-F55B806D91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86" name="図 185">
              <a:extLst>
                <a:ext uri="{FF2B5EF4-FFF2-40B4-BE49-F238E27FC236}">
                  <a16:creationId xmlns:a16="http://schemas.microsoft.com/office/drawing/2014/main" id="{5E8C1991-66A3-C0FC-29B2-DCF7920A4E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187" name="図 186">
              <a:extLst>
                <a:ext uri="{FF2B5EF4-FFF2-40B4-BE49-F238E27FC236}">
                  <a16:creationId xmlns:a16="http://schemas.microsoft.com/office/drawing/2014/main" id="{D2110E67-4556-2033-93E5-A662D2BAE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188" name="図 187">
              <a:extLst>
                <a:ext uri="{FF2B5EF4-FFF2-40B4-BE49-F238E27FC236}">
                  <a16:creationId xmlns:a16="http://schemas.microsoft.com/office/drawing/2014/main" id="{36541343-4C15-B617-DA3B-19A4371F5F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189" name="図 188">
              <a:extLst>
                <a:ext uri="{FF2B5EF4-FFF2-40B4-BE49-F238E27FC236}">
                  <a16:creationId xmlns:a16="http://schemas.microsoft.com/office/drawing/2014/main" id="{AB8C7ECB-252E-1F55-4663-D6EAF4CC0E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190" name="図 189">
              <a:extLst>
                <a:ext uri="{FF2B5EF4-FFF2-40B4-BE49-F238E27FC236}">
                  <a16:creationId xmlns:a16="http://schemas.microsoft.com/office/drawing/2014/main" id="{AD58562C-21CC-B83B-3992-11C52C0168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91ABEC5E-58A0-DDDA-36DC-9CBDA87AAD1E}"/>
              </a:ext>
            </a:extLst>
          </p:cNvPr>
          <p:cNvGrpSpPr/>
          <p:nvPr/>
        </p:nvGrpSpPr>
        <p:grpSpPr>
          <a:xfrm>
            <a:off x="142180" y="5140891"/>
            <a:ext cx="4359297" cy="2662369"/>
            <a:chOff x="5780571" y="4318666"/>
            <a:chExt cx="3601158" cy="1697836"/>
          </a:xfrm>
        </p:grpSpPr>
        <p:pic>
          <p:nvPicPr>
            <p:cNvPr id="192" name="図 191">
              <a:extLst>
                <a:ext uri="{FF2B5EF4-FFF2-40B4-BE49-F238E27FC236}">
                  <a16:creationId xmlns:a16="http://schemas.microsoft.com/office/drawing/2014/main" id="{7B5A5E1C-1252-C6C7-5E2C-DAD3C85406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193" name="図 192">
              <a:extLst>
                <a:ext uri="{FF2B5EF4-FFF2-40B4-BE49-F238E27FC236}">
                  <a16:creationId xmlns:a16="http://schemas.microsoft.com/office/drawing/2014/main" id="{3E4514AA-D20A-6CBB-688D-BE31586D05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194" name="図 193">
              <a:extLst>
                <a:ext uri="{FF2B5EF4-FFF2-40B4-BE49-F238E27FC236}">
                  <a16:creationId xmlns:a16="http://schemas.microsoft.com/office/drawing/2014/main" id="{0668113B-93C7-377B-CF27-6B6DBF115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195" name="図 194">
              <a:extLst>
                <a:ext uri="{FF2B5EF4-FFF2-40B4-BE49-F238E27FC236}">
                  <a16:creationId xmlns:a16="http://schemas.microsoft.com/office/drawing/2014/main" id="{52C000D8-1329-DF5A-BCEA-B025304471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196" name="図 195">
              <a:extLst>
                <a:ext uri="{FF2B5EF4-FFF2-40B4-BE49-F238E27FC236}">
                  <a16:creationId xmlns:a16="http://schemas.microsoft.com/office/drawing/2014/main" id="{90B1DF78-D3DD-D62A-1F2A-8FEFA613DE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197" name="図 196">
              <a:extLst>
                <a:ext uri="{FF2B5EF4-FFF2-40B4-BE49-F238E27FC236}">
                  <a16:creationId xmlns:a16="http://schemas.microsoft.com/office/drawing/2014/main" id="{832C74E2-3FD2-BDA5-4345-5173BA71D2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198" name="図 197">
              <a:extLst>
                <a:ext uri="{FF2B5EF4-FFF2-40B4-BE49-F238E27FC236}">
                  <a16:creationId xmlns:a16="http://schemas.microsoft.com/office/drawing/2014/main" id="{A73A00DC-83A2-4564-1F45-E1BC3E4F16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199" name="図 198">
              <a:extLst>
                <a:ext uri="{FF2B5EF4-FFF2-40B4-BE49-F238E27FC236}">
                  <a16:creationId xmlns:a16="http://schemas.microsoft.com/office/drawing/2014/main" id="{BF03FEA5-39C7-FE39-2D2D-74C52CA7B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00" name="図 199">
              <a:extLst>
                <a:ext uri="{FF2B5EF4-FFF2-40B4-BE49-F238E27FC236}">
                  <a16:creationId xmlns:a16="http://schemas.microsoft.com/office/drawing/2014/main" id="{FDD180F2-8891-F94B-66C9-DC1C1FC89E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01" name="図 200">
              <a:extLst>
                <a:ext uri="{FF2B5EF4-FFF2-40B4-BE49-F238E27FC236}">
                  <a16:creationId xmlns:a16="http://schemas.microsoft.com/office/drawing/2014/main" id="{5A70FA8C-BEB7-6546-E5C4-C55CEE435E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02" name="図 201">
              <a:extLst>
                <a:ext uri="{FF2B5EF4-FFF2-40B4-BE49-F238E27FC236}">
                  <a16:creationId xmlns:a16="http://schemas.microsoft.com/office/drawing/2014/main" id="{3D7193B4-2A7D-8EF7-F6F0-FF694C1F208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03" name="図 202">
              <a:extLst>
                <a:ext uri="{FF2B5EF4-FFF2-40B4-BE49-F238E27FC236}">
                  <a16:creationId xmlns:a16="http://schemas.microsoft.com/office/drawing/2014/main" id="{FD5767B0-E0E1-FE27-713C-B252F45B3AC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04" name="グループ化 203">
            <a:extLst>
              <a:ext uri="{FF2B5EF4-FFF2-40B4-BE49-F238E27FC236}">
                <a16:creationId xmlns:a16="http://schemas.microsoft.com/office/drawing/2014/main" id="{7E7814B9-F26B-6899-3E0E-83B2EC0924F8}"/>
              </a:ext>
            </a:extLst>
          </p:cNvPr>
          <p:cNvGrpSpPr/>
          <p:nvPr/>
        </p:nvGrpSpPr>
        <p:grpSpPr>
          <a:xfrm>
            <a:off x="3083333" y="5751810"/>
            <a:ext cx="4359297" cy="2662369"/>
            <a:chOff x="5780571" y="4318666"/>
            <a:chExt cx="3601158" cy="1697836"/>
          </a:xfrm>
        </p:grpSpPr>
        <p:pic>
          <p:nvPicPr>
            <p:cNvPr id="205" name="図 204">
              <a:extLst>
                <a:ext uri="{FF2B5EF4-FFF2-40B4-BE49-F238E27FC236}">
                  <a16:creationId xmlns:a16="http://schemas.microsoft.com/office/drawing/2014/main" id="{347DFBA7-F105-D51B-E067-FDFD38530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06" name="図 205">
              <a:extLst>
                <a:ext uri="{FF2B5EF4-FFF2-40B4-BE49-F238E27FC236}">
                  <a16:creationId xmlns:a16="http://schemas.microsoft.com/office/drawing/2014/main" id="{D35DAE1D-2434-E100-34BD-D421D14CB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07" name="図 206">
              <a:extLst>
                <a:ext uri="{FF2B5EF4-FFF2-40B4-BE49-F238E27FC236}">
                  <a16:creationId xmlns:a16="http://schemas.microsoft.com/office/drawing/2014/main" id="{7B940FE1-82EC-1E07-872B-B07F43F9E4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08" name="図 207">
              <a:extLst>
                <a:ext uri="{FF2B5EF4-FFF2-40B4-BE49-F238E27FC236}">
                  <a16:creationId xmlns:a16="http://schemas.microsoft.com/office/drawing/2014/main" id="{426673EF-20A5-D9C6-8FDC-501E7C2596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09" name="図 208">
              <a:extLst>
                <a:ext uri="{FF2B5EF4-FFF2-40B4-BE49-F238E27FC236}">
                  <a16:creationId xmlns:a16="http://schemas.microsoft.com/office/drawing/2014/main" id="{88E869B3-618A-6BE2-C2B1-3BDDDA3F4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10" name="図 209">
              <a:extLst>
                <a:ext uri="{FF2B5EF4-FFF2-40B4-BE49-F238E27FC236}">
                  <a16:creationId xmlns:a16="http://schemas.microsoft.com/office/drawing/2014/main" id="{DBCFCEA1-7BA1-9AD9-2D85-7A5FD0E07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11" name="図 210">
              <a:extLst>
                <a:ext uri="{FF2B5EF4-FFF2-40B4-BE49-F238E27FC236}">
                  <a16:creationId xmlns:a16="http://schemas.microsoft.com/office/drawing/2014/main" id="{B980BD5A-57E7-6FBB-69F3-EBB1EFC4AC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12" name="図 211">
              <a:extLst>
                <a:ext uri="{FF2B5EF4-FFF2-40B4-BE49-F238E27FC236}">
                  <a16:creationId xmlns:a16="http://schemas.microsoft.com/office/drawing/2014/main" id="{E216DEEA-674F-597D-6AEA-1CBE1B8F3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13" name="図 212">
              <a:extLst>
                <a:ext uri="{FF2B5EF4-FFF2-40B4-BE49-F238E27FC236}">
                  <a16:creationId xmlns:a16="http://schemas.microsoft.com/office/drawing/2014/main" id="{B53CA728-0484-8CC9-8B6F-93830FD9C2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14" name="図 213">
              <a:extLst>
                <a:ext uri="{FF2B5EF4-FFF2-40B4-BE49-F238E27FC236}">
                  <a16:creationId xmlns:a16="http://schemas.microsoft.com/office/drawing/2014/main" id="{68233524-B005-BC4E-FE06-C0D0670BB9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15" name="図 214">
              <a:extLst>
                <a:ext uri="{FF2B5EF4-FFF2-40B4-BE49-F238E27FC236}">
                  <a16:creationId xmlns:a16="http://schemas.microsoft.com/office/drawing/2014/main" id="{DFD96DBD-4610-6511-2D83-361FE01D24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16" name="図 215">
              <a:extLst>
                <a:ext uri="{FF2B5EF4-FFF2-40B4-BE49-F238E27FC236}">
                  <a16:creationId xmlns:a16="http://schemas.microsoft.com/office/drawing/2014/main" id="{7CAAF537-41D5-99F8-7267-A20D9D171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A4DF021C-B2B1-683A-8565-04019EE71B44}"/>
              </a:ext>
            </a:extLst>
          </p:cNvPr>
          <p:cNvGrpSpPr/>
          <p:nvPr/>
        </p:nvGrpSpPr>
        <p:grpSpPr>
          <a:xfrm>
            <a:off x="5235695" y="5408461"/>
            <a:ext cx="4359297" cy="2662369"/>
            <a:chOff x="5780571" y="4318666"/>
            <a:chExt cx="3601158" cy="1697836"/>
          </a:xfrm>
        </p:grpSpPr>
        <p:pic>
          <p:nvPicPr>
            <p:cNvPr id="218" name="図 217">
              <a:extLst>
                <a:ext uri="{FF2B5EF4-FFF2-40B4-BE49-F238E27FC236}">
                  <a16:creationId xmlns:a16="http://schemas.microsoft.com/office/drawing/2014/main" id="{479C2403-8EEA-BAB2-C6AE-C581C61E13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19" name="図 218">
              <a:extLst>
                <a:ext uri="{FF2B5EF4-FFF2-40B4-BE49-F238E27FC236}">
                  <a16:creationId xmlns:a16="http://schemas.microsoft.com/office/drawing/2014/main" id="{71A96A0F-CFE5-A0C9-6CC7-7151F883B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20" name="図 219">
              <a:extLst>
                <a:ext uri="{FF2B5EF4-FFF2-40B4-BE49-F238E27FC236}">
                  <a16:creationId xmlns:a16="http://schemas.microsoft.com/office/drawing/2014/main" id="{D7A5BE48-B4FE-0A20-1BF8-DDE3E2E52C2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21" name="図 220">
              <a:extLst>
                <a:ext uri="{FF2B5EF4-FFF2-40B4-BE49-F238E27FC236}">
                  <a16:creationId xmlns:a16="http://schemas.microsoft.com/office/drawing/2014/main" id="{A64D4B51-9F64-E2D2-FF5F-B18194DC7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22" name="図 221">
              <a:extLst>
                <a:ext uri="{FF2B5EF4-FFF2-40B4-BE49-F238E27FC236}">
                  <a16:creationId xmlns:a16="http://schemas.microsoft.com/office/drawing/2014/main" id="{7AC615A5-8E55-63ED-1E59-4DCC11A24D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23" name="図 222">
              <a:extLst>
                <a:ext uri="{FF2B5EF4-FFF2-40B4-BE49-F238E27FC236}">
                  <a16:creationId xmlns:a16="http://schemas.microsoft.com/office/drawing/2014/main" id="{29DEBC2A-1331-07E6-9B9F-69B937448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24" name="図 223">
              <a:extLst>
                <a:ext uri="{FF2B5EF4-FFF2-40B4-BE49-F238E27FC236}">
                  <a16:creationId xmlns:a16="http://schemas.microsoft.com/office/drawing/2014/main" id="{66C0251F-FB15-48C7-5921-1B43F93B37B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25" name="図 224">
              <a:extLst>
                <a:ext uri="{FF2B5EF4-FFF2-40B4-BE49-F238E27FC236}">
                  <a16:creationId xmlns:a16="http://schemas.microsoft.com/office/drawing/2014/main" id="{7B855BCE-E423-A367-4B60-12E2342EBD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26" name="図 225">
              <a:extLst>
                <a:ext uri="{FF2B5EF4-FFF2-40B4-BE49-F238E27FC236}">
                  <a16:creationId xmlns:a16="http://schemas.microsoft.com/office/drawing/2014/main" id="{AA8DD1FE-FA65-AD19-E584-BBF29F9B8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27" name="図 226">
              <a:extLst>
                <a:ext uri="{FF2B5EF4-FFF2-40B4-BE49-F238E27FC236}">
                  <a16:creationId xmlns:a16="http://schemas.microsoft.com/office/drawing/2014/main" id="{01C14596-736F-5E5E-7F57-772361B21B0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28" name="図 227">
              <a:extLst>
                <a:ext uri="{FF2B5EF4-FFF2-40B4-BE49-F238E27FC236}">
                  <a16:creationId xmlns:a16="http://schemas.microsoft.com/office/drawing/2014/main" id="{D74C1E4F-81BB-3B59-6C06-69C9E64B7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29" name="図 228">
              <a:extLst>
                <a:ext uri="{FF2B5EF4-FFF2-40B4-BE49-F238E27FC236}">
                  <a16:creationId xmlns:a16="http://schemas.microsoft.com/office/drawing/2014/main" id="{CA0B2F78-A708-00F1-C774-BC68B4A61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30" name="グループ化 229">
            <a:extLst>
              <a:ext uri="{FF2B5EF4-FFF2-40B4-BE49-F238E27FC236}">
                <a16:creationId xmlns:a16="http://schemas.microsoft.com/office/drawing/2014/main" id="{0B4ADFD7-BE1E-F510-63CA-B3A1A255EFC2}"/>
              </a:ext>
            </a:extLst>
          </p:cNvPr>
          <p:cNvGrpSpPr/>
          <p:nvPr/>
        </p:nvGrpSpPr>
        <p:grpSpPr>
          <a:xfrm>
            <a:off x="7942511" y="5282066"/>
            <a:ext cx="4359297" cy="2662369"/>
            <a:chOff x="5780571" y="4318666"/>
            <a:chExt cx="3601158" cy="1697836"/>
          </a:xfrm>
        </p:grpSpPr>
        <p:pic>
          <p:nvPicPr>
            <p:cNvPr id="231" name="図 230">
              <a:extLst>
                <a:ext uri="{FF2B5EF4-FFF2-40B4-BE49-F238E27FC236}">
                  <a16:creationId xmlns:a16="http://schemas.microsoft.com/office/drawing/2014/main" id="{B9BDFEBB-52C5-269F-6B5D-A112B3952B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32" name="図 231">
              <a:extLst>
                <a:ext uri="{FF2B5EF4-FFF2-40B4-BE49-F238E27FC236}">
                  <a16:creationId xmlns:a16="http://schemas.microsoft.com/office/drawing/2014/main" id="{6260CB98-819C-F90A-51EF-412DB8A0F74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33" name="図 232">
              <a:extLst>
                <a:ext uri="{FF2B5EF4-FFF2-40B4-BE49-F238E27FC236}">
                  <a16:creationId xmlns:a16="http://schemas.microsoft.com/office/drawing/2014/main" id="{4D1F525D-8467-F669-5B06-A863D3AD8A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34" name="図 233">
              <a:extLst>
                <a:ext uri="{FF2B5EF4-FFF2-40B4-BE49-F238E27FC236}">
                  <a16:creationId xmlns:a16="http://schemas.microsoft.com/office/drawing/2014/main" id="{CB430C0A-8E1C-6A8C-0454-CA2650742F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35" name="図 234">
              <a:extLst>
                <a:ext uri="{FF2B5EF4-FFF2-40B4-BE49-F238E27FC236}">
                  <a16:creationId xmlns:a16="http://schemas.microsoft.com/office/drawing/2014/main" id="{3F4E79F5-A4F9-6D08-CACD-A110765C70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36" name="図 235">
              <a:extLst>
                <a:ext uri="{FF2B5EF4-FFF2-40B4-BE49-F238E27FC236}">
                  <a16:creationId xmlns:a16="http://schemas.microsoft.com/office/drawing/2014/main" id="{379FEBE8-B376-4087-E07D-453DB409A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37" name="図 236">
              <a:extLst>
                <a:ext uri="{FF2B5EF4-FFF2-40B4-BE49-F238E27FC236}">
                  <a16:creationId xmlns:a16="http://schemas.microsoft.com/office/drawing/2014/main" id="{9C452C67-4CE1-F4AD-722F-D2A928B1C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38" name="図 237">
              <a:extLst>
                <a:ext uri="{FF2B5EF4-FFF2-40B4-BE49-F238E27FC236}">
                  <a16:creationId xmlns:a16="http://schemas.microsoft.com/office/drawing/2014/main" id="{75D30F56-6AF8-AFBF-4101-7FF04D51A2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39" name="図 238">
              <a:extLst>
                <a:ext uri="{FF2B5EF4-FFF2-40B4-BE49-F238E27FC236}">
                  <a16:creationId xmlns:a16="http://schemas.microsoft.com/office/drawing/2014/main" id="{222CB560-E886-B213-A68F-79792E3A4F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40" name="図 239">
              <a:extLst>
                <a:ext uri="{FF2B5EF4-FFF2-40B4-BE49-F238E27FC236}">
                  <a16:creationId xmlns:a16="http://schemas.microsoft.com/office/drawing/2014/main" id="{63F43F68-DCB0-439A-0841-0D4ABCB34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41" name="図 240">
              <a:extLst>
                <a:ext uri="{FF2B5EF4-FFF2-40B4-BE49-F238E27FC236}">
                  <a16:creationId xmlns:a16="http://schemas.microsoft.com/office/drawing/2014/main" id="{AB32A367-65BE-0561-D427-ECB856CF21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42" name="図 241">
              <a:extLst>
                <a:ext uri="{FF2B5EF4-FFF2-40B4-BE49-F238E27FC236}">
                  <a16:creationId xmlns:a16="http://schemas.microsoft.com/office/drawing/2014/main" id="{77EF9785-5255-703C-D1E4-3377825CB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DF2FFD4C-E3C9-C28B-E6EF-00D8EE615292}"/>
              </a:ext>
            </a:extLst>
          </p:cNvPr>
          <p:cNvGrpSpPr/>
          <p:nvPr/>
        </p:nvGrpSpPr>
        <p:grpSpPr>
          <a:xfrm>
            <a:off x="8856356" y="5372023"/>
            <a:ext cx="4359297" cy="2662369"/>
            <a:chOff x="5780571" y="4318666"/>
            <a:chExt cx="3601158" cy="1697836"/>
          </a:xfrm>
        </p:grpSpPr>
        <p:pic>
          <p:nvPicPr>
            <p:cNvPr id="244" name="図 243">
              <a:extLst>
                <a:ext uri="{FF2B5EF4-FFF2-40B4-BE49-F238E27FC236}">
                  <a16:creationId xmlns:a16="http://schemas.microsoft.com/office/drawing/2014/main" id="{BB1A92C4-C533-F406-B937-694056E43E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45" name="図 244">
              <a:extLst>
                <a:ext uri="{FF2B5EF4-FFF2-40B4-BE49-F238E27FC236}">
                  <a16:creationId xmlns:a16="http://schemas.microsoft.com/office/drawing/2014/main" id="{A3DE0406-4F22-C389-BFCD-408310B41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46" name="図 245">
              <a:extLst>
                <a:ext uri="{FF2B5EF4-FFF2-40B4-BE49-F238E27FC236}">
                  <a16:creationId xmlns:a16="http://schemas.microsoft.com/office/drawing/2014/main" id="{7374FB44-EEF0-D157-1B2E-C787CB1D9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47" name="図 246">
              <a:extLst>
                <a:ext uri="{FF2B5EF4-FFF2-40B4-BE49-F238E27FC236}">
                  <a16:creationId xmlns:a16="http://schemas.microsoft.com/office/drawing/2014/main" id="{A8615D7C-BC73-F85E-2A8D-5D710D5109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48" name="図 247">
              <a:extLst>
                <a:ext uri="{FF2B5EF4-FFF2-40B4-BE49-F238E27FC236}">
                  <a16:creationId xmlns:a16="http://schemas.microsoft.com/office/drawing/2014/main" id="{AA9F18FB-048B-2627-E04F-9336FEBC7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49" name="図 248">
              <a:extLst>
                <a:ext uri="{FF2B5EF4-FFF2-40B4-BE49-F238E27FC236}">
                  <a16:creationId xmlns:a16="http://schemas.microsoft.com/office/drawing/2014/main" id="{A93304B2-47AF-5EC0-BB3E-B17FB463CD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50" name="図 249">
              <a:extLst>
                <a:ext uri="{FF2B5EF4-FFF2-40B4-BE49-F238E27FC236}">
                  <a16:creationId xmlns:a16="http://schemas.microsoft.com/office/drawing/2014/main" id="{95BFD5B6-7704-E1AF-2F4A-5F5434C1BA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51" name="図 250">
              <a:extLst>
                <a:ext uri="{FF2B5EF4-FFF2-40B4-BE49-F238E27FC236}">
                  <a16:creationId xmlns:a16="http://schemas.microsoft.com/office/drawing/2014/main" id="{BD4204A6-FEB3-338F-34D5-162282224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52" name="図 251">
              <a:extLst>
                <a:ext uri="{FF2B5EF4-FFF2-40B4-BE49-F238E27FC236}">
                  <a16:creationId xmlns:a16="http://schemas.microsoft.com/office/drawing/2014/main" id="{BCED0BE2-EFCF-7CDE-C86F-877888878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53" name="図 252">
              <a:extLst>
                <a:ext uri="{FF2B5EF4-FFF2-40B4-BE49-F238E27FC236}">
                  <a16:creationId xmlns:a16="http://schemas.microsoft.com/office/drawing/2014/main" id="{61A2B9CA-8227-02AD-0350-E9C8CD6BAD1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54" name="図 253">
              <a:extLst>
                <a:ext uri="{FF2B5EF4-FFF2-40B4-BE49-F238E27FC236}">
                  <a16:creationId xmlns:a16="http://schemas.microsoft.com/office/drawing/2014/main" id="{D5A054CA-9490-FDD8-FA7E-D8C0C00F5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55" name="図 254">
              <a:extLst>
                <a:ext uri="{FF2B5EF4-FFF2-40B4-BE49-F238E27FC236}">
                  <a16:creationId xmlns:a16="http://schemas.microsoft.com/office/drawing/2014/main" id="{FF16A839-8CC0-4D58-A0D8-5E34CD127F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B8AA7F9E-9453-46E0-F926-29A67143740D}"/>
              </a:ext>
            </a:extLst>
          </p:cNvPr>
          <p:cNvGrpSpPr/>
          <p:nvPr/>
        </p:nvGrpSpPr>
        <p:grpSpPr>
          <a:xfrm>
            <a:off x="70640" y="5747508"/>
            <a:ext cx="4359297" cy="2662369"/>
            <a:chOff x="5780571" y="4318666"/>
            <a:chExt cx="3601158" cy="1697836"/>
          </a:xfrm>
        </p:grpSpPr>
        <p:pic>
          <p:nvPicPr>
            <p:cNvPr id="257" name="図 256">
              <a:extLst>
                <a:ext uri="{FF2B5EF4-FFF2-40B4-BE49-F238E27FC236}">
                  <a16:creationId xmlns:a16="http://schemas.microsoft.com/office/drawing/2014/main" id="{5176A984-2E83-0E90-2A44-64EEC5E63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58" name="図 257">
              <a:extLst>
                <a:ext uri="{FF2B5EF4-FFF2-40B4-BE49-F238E27FC236}">
                  <a16:creationId xmlns:a16="http://schemas.microsoft.com/office/drawing/2014/main" id="{2B201D83-1785-5612-76B8-9B197B872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59" name="図 258">
              <a:extLst>
                <a:ext uri="{FF2B5EF4-FFF2-40B4-BE49-F238E27FC236}">
                  <a16:creationId xmlns:a16="http://schemas.microsoft.com/office/drawing/2014/main" id="{FEDA69CB-E012-1107-F9A9-1C34A83C91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60" name="図 259">
              <a:extLst>
                <a:ext uri="{FF2B5EF4-FFF2-40B4-BE49-F238E27FC236}">
                  <a16:creationId xmlns:a16="http://schemas.microsoft.com/office/drawing/2014/main" id="{FD37C37C-FC0E-BF1A-3CCF-7EB04541F6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61" name="図 260">
              <a:extLst>
                <a:ext uri="{FF2B5EF4-FFF2-40B4-BE49-F238E27FC236}">
                  <a16:creationId xmlns:a16="http://schemas.microsoft.com/office/drawing/2014/main" id="{7B282F04-A522-77D0-CA73-B2227A6BA5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62" name="図 261">
              <a:extLst>
                <a:ext uri="{FF2B5EF4-FFF2-40B4-BE49-F238E27FC236}">
                  <a16:creationId xmlns:a16="http://schemas.microsoft.com/office/drawing/2014/main" id="{76253B12-3A4A-9AD6-254B-487DE3A75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63" name="図 262">
              <a:extLst>
                <a:ext uri="{FF2B5EF4-FFF2-40B4-BE49-F238E27FC236}">
                  <a16:creationId xmlns:a16="http://schemas.microsoft.com/office/drawing/2014/main" id="{C6F47A51-CC52-43CE-273F-AD4C322FF7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64" name="図 263">
              <a:extLst>
                <a:ext uri="{FF2B5EF4-FFF2-40B4-BE49-F238E27FC236}">
                  <a16:creationId xmlns:a16="http://schemas.microsoft.com/office/drawing/2014/main" id="{C6B7972D-8493-B460-123A-7FD24C70C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65" name="図 264">
              <a:extLst>
                <a:ext uri="{FF2B5EF4-FFF2-40B4-BE49-F238E27FC236}">
                  <a16:creationId xmlns:a16="http://schemas.microsoft.com/office/drawing/2014/main" id="{6DAEF2B6-C80B-E57F-D664-737495EAB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66" name="図 265">
              <a:extLst>
                <a:ext uri="{FF2B5EF4-FFF2-40B4-BE49-F238E27FC236}">
                  <a16:creationId xmlns:a16="http://schemas.microsoft.com/office/drawing/2014/main" id="{84842DE6-71D1-E2D5-395A-06DD76BBD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67" name="図 266">
              <a:extLst>
                <a:ext uri="{FF2B5EF4-FFF2-40B4-BE49-F238E27FC236}">
                  <a16:creationId xmlns:a16="http://schemas.microsoft.com/office/drawing/2014/main" id="{C985F57A-DFC0-D264-A1A6-8FBFFEFBE8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68" name="図 267">
              <a:extLst>
                <a:ext uri="{FF2B5EF4-FFF2-40B4-BE49-F238E27FC236}">
                  <a16:creationId xmlns:a16="http://schemas.microsoft.com/office/drawing/2014/main" id="{1AD5933D-9CD1-FAAE-2391-714BB852484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E46D79B6-41AA-81E2-7D6E-FBA0D5675BF9}"/>
              </a:ext>
            </a:extLst>
          </p:cNvPr>
          <p:cNvGrpSpPr/>
          <p:nvPr/>
        </p:nvGrpSpPr>
        <p:grpSpPr>
          <a:xfrm>
            <a:off x="5055686" y="5693092"/>
            <a:ext cx="4359297" cy="2662369"/>
            <a:chOff x="5780571" y="4318666"/>
            <a:chExt cx="3601158" cy="1697836"/>
          </a:xfrm>
        </p:grpSpPr>
        <p:pic>
          <p:nvPicPr>
            <p:cNvPr id="270" name="図 269">
              <a:extLst>
                <a:ext uri="{FF2B5EF4-FFF2-40B4-BE49-F238E27FC236}">
                  <a16:creationId xmlns:a16="http://schemas.microsoft.com/office/drawing/2014/main" id="{7BBFA00E-E1E5-78F7-3032-3635148489D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71" name="図 270">
              <a:extLst>
                <a:ext uri="{FF2B5EF4-FFF2-40B4-BE49-F238E27FC236}">
                  <a16:creationId xmlns:a16="http://schemas.microsoft.com/office/drawing/2014/main" id="{0F11BBB2-6E77-B829-3D9F-B3298D31F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72" name="図 271">
              <a:extLst>
                <a:ext uri="{FF2B5EF4-FFF2-40B4-BE49-F238E27FC236}">
                  <a16:creationId xmlns:a16="http://schemas.microsoft.com/office/drawing/2014/main" id="{0D793B22-97AC-D922-6101-1B1190E02ED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73" name="図 272">
              <a:extLst>
                <a:ext uri="{FF2B5EF4-FFF2-40B4-BE49-F238E27FC236}">
                  <a16:creationId xmlns:a16="http://schemas.microsoft.com/office/drawing/2014/main" id="{F5B200BA-09F6-E55D-4CEC-2DFF7F34CE2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74" name="図 273">
              <a:extLst>
                <a:ext uri="{FF2B5EF4-FFF2-40B4-BE49-F238E27FC236}">
                  <a16:creationId xmlns:a16="http://schemas.microsoft.com/office/drawing/2014/main" id="{D64C7FD6-FBC9-D7A6-84AA-5C05CFA0B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75" name="図 274">
              <a:extLst>
                <a:ext uri="{FF2B5EF4-FFF2-40B4-BE49-F238E27FC236}">
                  <a16:creationId xmlns:a16="http://schemas.microsoft.com/office/drawing/2014/main" id="{22BBD7D8-1373-8C3C-0F01-BEE6867B2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76" name="図 275">
              <a:extLst>
                <a:ext uri="{FF2B5EF4-FFF2-40B4-BE49-F238E27FC236}">
                  <a16:creationId xmlns:a16="http://schemas.microsoft.com/office/drawing/2014/main" id="{C240FE88-C5AB-13E4-F8FA-F6097360FE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77" name="図 276">
              <a:extLst>
                <a:ext uri="{FF2B5EF4-FFF2-40B4-BE49-F238E27FC236}">
                  <a16:creationId xmlns:a16="http://schemas.microsoft.com/office/drawing/2014/main" id="{D5C2C61E-6192-3A1C-ADD9-19205C7B01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78" name="図 277">
              <a:extLst>
                <a:ext uri="{FF2B5EF4-FFF2-40B4-BE49-F238E27FC236}">
                  <a16:creationId xmlns:a16="http://schemas.microsoft.com/office/drawing/2014/main" id="{57085AF1-06A5-DE84-EB86-A1FE1A303D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79" name="図 278">
              <a:extLst>
                <a:ext uri="{FF2B5EF4-FFF2-40B4-BE49-F238E27FC236}">
                  <a16:creationId xmlns:a16="http://schemas.microsoft.com/office/drawing/2014/main" id="{2F94C14D-A2C1-60B4-E656-34EFBA602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80" name="図 279">
              <a:extLst>
                <a:ext uri="{FF2B5EF4-FFF2-40B4-BE49-F238E27FC236}">
                  <a16:creationId xmlns:a16="http://schemas.microsoft.com/office/drawing/2014/main" id="{81C7B1A1-10DB-536B-064E-1AA56E83C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81" name="図 280">
              <a:extLst>
                <a:ext uri="{FF2B5EF4-FFF2-40B4-BE49-F238E27FC236}">
                  <a16:creationId xmlns:a16="http://schemas.microsoft.com/office/drawing/2014/main" id="{5BB6F219-9F47-D7E0-F603-DC936ABD54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9FF444F4-101B-8D38-9105-E8F4287F622D}"/>
              </a:ext>
            </a:extLst>
          </p:cNvPr>
          <p:cNvGrpSpPr/>
          <p:nvPr/>
        </p:nvGrpSpPr>
        <p:grpSpPr>
          <a:xfrm>
            <a:off x="-618938" y="6143191"/>
            <a:ext cx="3601158" cy="1697836"/>
            <a:chOff x="5780571" y="4318666"/>
            <a:chExt cx="3601158" cy="1697836"/>
          </a:xfrm>
        </p:grpSpPr>
        <p:pic>
          <p:nvPicPr>
            <p:cNvPr id="283" name="図 282">
              <a:extLst>
                <a:ext uri="{FF2B5EF4-FFF2-40B4-BE49-F238E27FC236}">
                  <a16:creationId xmlns:a16="http://schemas.microsoft.com/office/drawing/2014/main" id="{4C915D40-A8A8-3E83-60C4-7D36693A0E4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84" name="図 283">
              <a:extLst>
                <a:ext uri="{FF2B5EF4-FFF2-40B4-BE49-F238E27FC236}">
                  <a16:creationId xmlns:a16="http://schemas.microsoft.com/office/drawing/2014/main" id="{D64A1E71-F568-79D5-D840-BC4164200B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85" name="図 284">
              <a:extLst>
                <a:ext uri="{FF2B5EF4-FFF2-40B4-BE49-F238E27FC236}">
                  <a16:creationId xmlns:a16="http://schemas.microsoft.com/office/drawing/2014/main" id="{3CA4359D-AA84-3975-CF59-2AF36319B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86" name="図 285">
              <a:extLst>
                <a:ext uri="{FF2B5EF4-FFF2-40B4-BE49-F238E27FC236}">
                  <a16:creationId xmlns:a16="http://schemas.microsoft.com/office/drawing/2014/main" id="{3253C42B-6869-9BF3-E5A5-271C82D49D2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287" name="図 286">
              <a:extLst>
                <a:ext uri="{FF2B5EF4-FFF2-40B4-BE49-F238E27FC236}">
                  <a16:creationId xmlns:a16="http://schemas.microsoft.com/office/drawing/2014/main" id="{05FC016E-4E2D-3498-419E-646059CFCA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288" name="図 287">
              <a:extLst>
                <a:ext uri="{FF2B5EF4-FFF2-40B4-BE49-F238E27FC236}">
                  <a16:creationId xmlns:a16="http://schemas.microsoft.com/office/drawing/2014/main" id="{F3DF7325-DE59-DE56-B8AE-22C9BA4C0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289" name="図 288">
              <a:extLst>
                <a:ext uri="{FF2B5EF4-FFF2-40B4-BE49-F238E27FC236}">
                  <a16:creationId xmlns:a16="http://schemas.microsoft.com/office/drawing/2014/main" id="{59724A5C-3030-727C-FC4B-A220FA35A2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290" name="図 289">
              <a:extLst>
                <a:ext uri="{FF2B5EF4-FFF2-40B4-BE49-F238E27FC236}">
                  <a16:creationId xmlns:a16="http://schemas.microsoft.com/office/drawing/2014/main" id="{033F3DB8-EF4D-F6DF-53AB-EAC44214FC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291" name="図 290">
              <a:extLst>
                <a:ext uri="{FF2B5EF4-FFF2-40B4-BE49-F238E27FC236}">
                  <a16:creationId xmlns:a16="http://schemas.microsoft.com/office/drawing/2014/main" id="{380F95FF-64BC-B8ED-FB1F-85B4D98786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292" name="図 291">
              <a:extLst>
                <a:ext uri="{FF2B5EF4-FFF2-40B4-BE49-F238E27FC236}">
                  <a16:creationId xmlns:a16="http://schemas.microsoft.com/office/drawing/2014/main" id="{AE91C238-9D38-1BB5-1BC9-1ECD05D50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293" name="図 292">
              <a:extLst>
                <a:ext uri="{FF2B5EF4-FFF2-40B4-BE49-F238E27FC236}">
                  <a16:creationId xmlns:a16="http://schemas.microsoft.com/office/drawing/2014/main" id="{6730224F-B28B-36C9-AA3A-95D451F6FD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294" name="図 293">
              <a:extLst>
                <a:ext uri="{FF2B5EF4-FFF2-40B4-BE49-F238E27FC236}">
                  <a16:creationId xmlns:a16="http://schemas.microsoft.com/office/drawing/2014/main" id="{5D03EB82-EB5A-7B2E-6ADF-7613AC0E7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295" name="グループ化 294">
            <a:extLst>
              <a:ext uri="{FF2B5EF4-FFF2-40B4-BE49-F238E27FC236}">
                <a16:creationId xmlns:a16="http://schemas.microsoft.com/office/drawing/2014/main" id="{47B04572-7A6A-76CB-31E7-9309F131DBE1}"/>
              </a:ext>
            </a:extLst>
          </p:cNvPr>
          <p:cNvGrpSpPr/>
          <p:nvPr/>
        </p:nvGrpSpPr>
        <p:grpSpPr>
          <a:xfrm>
            <a:off x="8112608" y="6161174"/>
            <a:ext cx="3601158" cy="1697836"/>
            <a:chOff x="5780571" y="4318666"/>
            <a:chExt cx="3601158" cy="1697836"/>
          </a:xfrm>
        </p:grpSpPr>
        <p:pic>
          <p:nvPicPr>
            <p:cNvPr id="296" name="図 295">
              <a:extLst>
                <a:ext uri="{FF2B5EF4-FFF2-40B4-BE49-F238E27FC236}">
                  <a16:creationId xmlns:a16="http://schemas.microsoft.com/office/drawing/2014/main" id="{D3035E0A-9483-BD60-E7F3-6D4F530750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297" name="図 296">
              <a:extLst>
                <a:ext uri="{FF2B5EF4-FFF2-40B4-BE49-F238E27FC236}">
                  <a16:creationId xmlns:a16="http://schemas.microsoft.com/office/drawing/2014/main" id="{6410323C-BEA3-6950-F2E8-30A9336AA5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298" name="図 297">
              <a:extLst>
                <a:ext uri="{FF2B5EF4-FFF2-40B4-BE49-F238E27FC236}">
                  <a16:creationId xmlns:a16="http://schemas.microsoft.com/office/drawing/2014/main" id="{AF1BB7FE-5B6B-9DBA-872B-23CC8E3BA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299" name="図 298">
              <a:extLst>
                <a:ext uri="{FF2B5EF4-FFF2-40B4-BE49-F238E27FC236}">
                  <a16:creationId xmlns:a16="http://schemas.microsoft.com/office/drawing/2014/main" id="{80D411B8-8BAC-3468-158F-C4865B3C66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300" name="図 299">
              <a:extLst>
                <a:ext uri="{FF2B5EF4-FFF2-40B4-BE49-F238E27FC236}">
                  <a16:creationId xmlns:a16="http://schemas.microsoft.com/office/drawing/2014/main" id="{5AB1BCD4-46C7-2ACA-B9F1-F5B03BD81FE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301" name="図 300">
              <a:extLst>
                <a:ext uri="{FF2B5EF4-FFF2-40B4-BE49-F238E27FC236}">
                  <a16:creationId xmlns:a16="http://schemas.microsoft.com/office/drawing/2014/main" id="{BCF57E91-BED8-B820-CDA0-E7C896FA9B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302" name="図 301">
              <a:extLst>
                <a:ext uri="{FF2B5EF4-FFF2-40B4-BE49-F238E27FC236}">
                  <a16:creationId xmlns:a16="http://schemas.microsoft.com/office/drawing/2014/main" id="{A3E960D1-E22D-22CC-8A5A-D9CFAE2CDE1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303" name="図 302">
              <a:extLst>
                <a:ext uri="{FF2B5EF4-FFF2-40B4-BE49-F238E27FC236}">
                  <a16:creationId xmlns:a16="http://schemas.microsoft.com/office/drawing/2014/main" id="{B47DBDA9-BC60-84D0-BF25-CBE86643A0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304" name="図 303">
              <a:extLst>
                <a:ext uri="{FF2B5EF4-FFF2-40B4-BE49-F238E27FC236}">
                  <a16:creationId xmlns:a16="http://schemas.microsoft.com/office/drawing/2014/main" id="{C2AEEE04-28DD-959D-FA6C-DBF9537225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305" name="図 304">
              <a:extLst>
                <a:ext uri="{FF2B5EF4-FFF2-40B4-BE49-F238E27FC236}">
                  <a16:creationId xmlns:a16="http://schemas.microsoft.com/office/drawing/2014/main" id="{6D2972CB-47EE-A089-4522-E12C1D38865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306" name="図 305">
              <a:extLst>
                <a:ext uri="{FF2B5EF4-FFF2-40B4-BE49-F238E27FC236}">
                  <a16:creationId xmlns:a16="http://schemas.microsoft.com/office/drawing/2014/main" id="{7E6B2F0C-E9FC-65D3-C0EE-2854B87257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307" name="図 306">
              <a:extLst>
                <a:ext uri="{FF2B5EF4-FFF2-40B4-BE49-F238E27FC236}">
                  <a16:creationId xmlns:a16="http://schemas.microsoft.com/office/drawing/2014/main" id="{588012D2-84BB-E5C6-39C0-01F5F0195E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DCF2EC6C-E6DE-F8AB-44C0-B047A4E0A3D1}"/>
              </a:ext>
            </a:extLst>
          </p:cNvPr>
          <p:cNvGrpSpPr/>
          <p:nvPr/>
        </p:nvGrpSpPr>
        <p:grpSpPr>
          <a:xfrm>
            <a:off x="2949532" y="5627791"/>
            <a:ext cx="3601158" cy="1697836"/>
            <a:chOff x="5780571" y="4318666"/>
            <a:chExt cx="3601158" cy="1697836"/>
          </a:xfrm>
        </p:grpSpPr>
        <p:pic>
          <p:nvPicPr>
            <p:cNvPr id="322" name="図 321">
              <a:extLst>
                <a:ext uri="{FF2B5EF4-FFF2-40B4-BE49-F238E27FC236}">
                  <a16:creationId xmlns:a16="http://schemas.microsoft.com/office/drawing/2014/main" id="{10C7B990-0F68-9F6E-8C2C-5F6FB941931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323" name="図 322">
              <a:extLst>
                <a:ext uri="{FF2B5EF4-FFF2-40B4-BE49-F238E27FC236}">
                  <a16:creationId xmlns:a16="http://schemas.microsoft.com/office/drawing/2014/main" id="{26BE78B3-89D7-7AAC-DBF2-5E7C3C470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324" name="図 323">
              <a:extLst>
                <a:ext uri="{FF2B5EF4-FFF2-40B4-BE49-F238E27FC236}">
                  <a16:creationId xmlns:a16="http://schemas.microsoft.com/office/drawing/2014/main" id="{DEBFA201-47C8-9479-B67B-6FE3858D6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325" name="図 324">
              <a:extLst>
                <a:ext uri="{FF2B5EF4-FFF2-40B4-BE49-F238E27FC236}">
                  <a16:creationId xmlns:a16="http://schemas.microsoft.com/office/drawing/2014/main" id="{A8CF01F4-A229-8685-D47C-7EFEB04195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326" name="図 325">
              <a:extLst>
                <a:ext uri="{FF2B5EF4-FFF2-40B4-BE49-F238E27FC236}">
                  <a16:creationId xmlns:a16="http://schemas.microsoft.com/office/drawing/2014/main" id="{8A56DBF9-9A0B-9DB4-D505-C2393F2798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327" name="図 326">
              <a:extLst>
                <a:ext uri="{FF2B5EF4-FFF2-40B4-BE49-F238E27FC236}">
                  <a16:creationId xmlns:a16="http://schemas.microsoft.com/office/drawing/2014/main" id="{55557864-6150-72D6-34CB-BF75B84399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328" name="図 327">
              <a:extLst>
                <a:ext uri="{FF2B5EF4-FFF2-40B4-BE49-F238E27FC236}">
                  <a16:creationId xmlns:a16="http://schemas.microsoft.com/office/drawing/2014/main" id="{D9864031-0FDE-4AFB-6598-88B6A311D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329" name="図 328">
              <a:extLst>
                <a:ext uri="{FF2B5EF4-FFF2-40B4-BE49-F238E27FC236}">
                  <a16:creationId xmlns:a16="http://schemas.microsoft.com/office/drawing/2014/main" id="{83C6A54F-557B-E0D1-3680-5F3D4676E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330" name="図 329">
              <a:extLst>
                <a:ext uri="{FF2B5EF4-FFF2-40B4-BE49-F238E27FC236}">
                  <a16:creationId xmlns:a16="http://schemas.microsoft.com/office/drawing/2014/main" id="{B6AEECC9-D393-FF7E-8742-B83435DA1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331" name="図 330">
              <a:extLst>
                <a:ext uri="{FF2B5EF4-FFF2-40B4-BE49-F238E27FC236}">
                  <a16:creationId xmlns:a16="http://schemas.microsoft.com/office/drawing/2014/main" id="{C162696A-3064-B500-4873-A79701DA1E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332" name="図 331">
              <a:extLst>
                <a:ext uri="{FF2B5EF4-FFF2-40B4-BE49-F238E27FC236}">
                  <a16:creationId xmlns:a16="http://schemas.microsoft.com/office/drawing/2014/main" id="{26F8047D-A604-77BB-F38D-6C86016511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333" name="図 332">
              <a:extLst>
                <a:ext uri="{FF2B5EF4-FFF2-40B4-BE49-F238E27FC236}">
                  <a16:creationId xmlns:a16="http://schemas.microsoft.com/office/drawing/2014/main" id="{25E3D741-3E69-F776-BB50-639D2EBAF6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  <p:sp>
        <p:nvSpPr>
          <p:cNvPr id="336" name="正方形/長方形 335">
            <a:extLst>
              <a:ext uri="{FF2B5EF4-FFF2-40B4-BE49-F238E27FC236}">
                <a16:creationId xmlns:a16="http://schemas.microsoft.com/office/drawing/2014/main" id="{38430B13-42AE-D547-7DEF-79058683412E}"/>
              </a:ext>
            </a:extLst>
          </p:cNvPr>
          <p:cNvSpPr/>
          <p:nvPr/>
        </p:nvSpPr>
        <p:spPr>
          <a:xfrm>
            <a:off x="-91403" y="-36070"/>
            <a:ext cx="12515065" cy="7245220"/>
          </a:xfrm>
          <a:prstGeom prst="rect">
            <a:avLst/>
          </a:prstGeom>
          <a:solidFill>
            <a:schemeClr val="tx1">
              <a:alpha val="7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806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15000">
        <p15:prstTrans prst="curtains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1.85185E-6 L -2.08333E-7 -0.56736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838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50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" grpId="0" animBg="1"/>
      <p:bldP spid="3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">
            <a:extLst>
              <a:ext uri="{FF2B5EF4-FFF2-40B4-BE49-F238E27FC236}">
                <a16:creationId xmlns:a16="http://schemas.microsoft.com/office/drawing/2014/main" id="{FFC1C188-9746-8F75-C5E1-BA6720566B02}"/>
              </a:ext>
            </a:extLst>
          </p:cNvPr>
          <p:cNvSpPr/>
          <p:nvPr/>
        </p:nvSpPr>
        <p:spPr>
          <a:xfrm>
            <a:off x="-12357" y="0"/>
            <a:ext cx="12220833" cy="605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山">
            <a:extLst>
              <a:ext uri="{FF2B5EF4-FFF2-40B4-BE49-F238E27FC236}">
                <a16:creationId xmlns:a16="http://schemas.microsoft.com/office/drawing/2014/main" id="{1EA9082B-44FF-BC0E-6C65-485BF57A4AC0}"/>
              </a:ext>
            </a:extLst>
          </p:cNvPr>
          <p:cNvGrpSpPr/>
          <p:nvPr/>
        </p:nvGrpSpPr>
        <p:grpSpPr>
          <a:xfrm>
            <a:off x="-133004" y="4534879"/>
            <a:ext cx="12435840" cy="2397936"/>
            <a:chOff x="-133004" y="4534879"/>
            <a:chExt cx="12435840" cy="2397936"/>
          </a:xfrm>
        </p:grpSpPr>
        <p:sp>
          <p:nvSpPr>
            <p:cNvPr id="2" name="フリーフォーム: 図形 3">
              <a:extLst>
                <a:ext uri="{FF2B5EF4-FFF2-40B4-BE49-F238E27FC236}">
                  <a16:creationId xmlns:a16="http://schemas.microsoft.com/office/drawing/2014/main" id="{C2C19308-60DE-45E5-41E3-2B1AEE831172}"/>
                </a:ext>
              </a:extLst>
            </p:cNvPr>
            <p:cNvSpPr/>
            <p:nvPr/>
          </p:nvSpPr>
          <p:spPr>
            <a:xfrm>
              <a:off x="-12357" y="4534879"/>
              <a:ext cx="12220833" cy="2335478"/>
            </a:xfrm>
            <a:custGeom>
              <a:avLst/>
              <a:gdLst>
                <a:gd name="connsiteX0" fmla="*/ 0 w 12220833"/>
                <a:gd name="connsiteY0" fmla="*/ 1408670 h 2335427"/>
                <a:gd name="connsiteX1" fmla="*/ 6030098 w 12220833"/>
                <a:gd name="connsiteY1" fmla="*/ 0 h 2335427"/>
                <a:gd name="connsiteX2" fmla="*/ 12208476 w 12220833"/>
                <a:gd name="connsiteY2" fmla="*/ 1359243 h 2335427"/>
                <a:gd name="connsiteX3" fmla="*/ 12220833 w 12220833"/>
                <a:gd name="connsiteY3" fmla="*/ 2335427 h 2335427"/>
                <a:gd name="connsiteX4" fmla="*/ 0 w 12220833"/>
                <a:gd name="connsiteY4" fmla="*/ 2335427 h 2335427"/>
                <a:gd name="connsiteX5" fmla="*/ 0 w 12220833"/>
                <a:gd name="connsiteY5" fmla="*/ 1408670 h 2335427"/>
                <a:gd name="connsiteX0" fmla="*/ 0 w 12220833"/>
                <a:gd name="connsiteY0" fmla="*/ 1408721 h 2335478"/>
                <a:gd name="connsiteX1" fmla="*/ 6030098 w 12220833"/>
                <a:gd name="connsiteY1" fmla="*/ 51 h 2335478"/>
                <a:gd name="connsiteX2" fmla="*/ 12208476 w 12220833"/>
                <a:gd name="connsiteY2" fmla="*/ 1359294 h 2335478"/>
                <a:gd name="connsiteX3" fmla="*/ 12220833 w 12220833"/>
                <a:gd name="connsiteY3" fmla="*/ 2335478 h 2335478"/>
                <a:gd name="connsiteX4" fmla="*/ 0 w 12220833"/>
                <a:gd name="connsiteY4" fmla="*/ 2335478 h 2335478"/>
                <a:gd name="connsiteX5" fmla="*/ 0 w 12220833"/>
                <a:gd name="connsiteY5" fmla="*/ 1408721 h 23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20833" h="2335478">
                  <a:moveTo>
                    <a:pt x="0" y="1408721"/>
                  </a:moveTo>
                  <a:cubicBezTo>
                    <a:pt x="1005016" y="1019483"/>
                    <a:pt x="3995352" y="8289"/>
                    <a:pt x="6030098" y="51"/>
                  </a:cubicBezTo>
                  <a:cubicBezTo>
                    <a:pt x="8064844" y="-8187"/>
                    <a:pt x="11176687" y="970056"/>
                    <a:pt x="12208476" y="1359294"/>
                  </a:cubicBezTo>
                  <a:lnTo>
                    <a:pt x="12220833" y="2335478"/>
                  </a:lnTo>
                  <a:lnTo>
                    <a:pt x="0" y="2335478"/>
                  </a:lnTo>
                  <a:lnTo>
                    <a:pt x="0" y="140872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4">
              <a:extLst>
                <a:ext uri="{FF2B5EF4-FFF2-40B4-BE49-F238E27FC236}">
                  <a16:creationId xmlns:a16="http://schemas.microsoft.com/office/drawing/2014/main" id="{9070BC60-2EC7-B61B-028F-BB6BD189BFF9}"/>
                </a:ext>
              </a:extLst>
            </p:cNvPr>
            <p:cNvSpPr/>
            <p:nvPr/>
          </p:nvSpPr>
          <p:spPr>
            <a:xfrm>
              <a:off x="-133004" y="5502823"/>
              <a:ext cx="12435840" cy="1429992"/>
            </a:xfrm>
            <a:custGeom>
              <a:avLst/>
              <a:gdLst>
                <a:gd name="connsiteX0" fmla="*/ 99753 w 12435840"/>
                <a:gd name="connsiteY0" fmla="*/ 1429790 h 1429790"/>
                <a:gd name="connsiteX1" fmla="*/ 0 w 12435840"/>
                <a:gd name="connsiteY1" fmla="*/ 997528 h 1429790"/>
                <a:gd name="connsiteX2" fmla="*/ 6234546 w 12435840"/>
                <a:gd name="connsiteY2" fmla="*/ 0 h 1429790"/>
                <a:gd name="connsiteX3" fmla="*/ 12419215 w 12435840"/>
                <a:gd name="connsiteY3" fmla="*/ 914400 h 1429790"/>
                <a:gd name="connsiteX4" fmla="*/ 12435840 w 12435840"/>
                <a:gd name="connsiteY4" fmla="*/ 1363288 h 1429790"/>
                <a:gd name="connsiteX5" fmla="*/ 99753 w 12435840"/>
                <a:gd name="connsiteY5" fmla="*/ 1429790 h 1429790"/>
                <a:gd name="connsiteX0" fmla="*/ 99753 w 12435840"/>
                <a:gd name="connsiteY0" fmla="*/ 1429992 h 1429992"/>
                <a:gd name="connsiteX1" fmla="*/ 0 w 12435840"/>
                <a:gd name="connsiteY1" fmla="*/ 997730 h 1429992"/>
                <a:gd name="connsiteX2" fmla="*/ 6234546 w 12435840"/>
                <a:gd name="connsiteY2" fmla="*/ 202 h 1429992"/>
                <a:gd name="connsiteX3" fmla="*/ 12419215 w 12435840"/>
                <a:gd name="connsiteY3" fmla="*/ 914602 h 1429992"/>
                <a:gd name="connsiteX4" fmla="*/ 12435840 w 12435840"/>
                <a:gd name="connsiteY4" fmla="*/ 1363490 h 1429992"/>
                <a:gd name="connsiteX5" fmla="*/ 99753 w 12435840"/>
                <a:gd name="connsiteY5" fmla="*/ 1429992 h 142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0" h="1429992">
                  <a:moveTo>
                    <a:pt x="99753" y="1429992"/>
                  </a:moveTo>
                  <a:lnTo>
                    <a:pt x="0" y="997730"/>
                  </a:lnTo>
                  <a:cubicBezTo>
                    <a:pt x="1022466" y="759432"/>
                    <a:pt x="4164677" y="14057"/>
                    <a:pt x="6234546" y="202"/>
                  </a:cubicBezTo>
                  <a:cubicBezTo>
                    <a:pt x="8304415" y="-13653"/>
                    <a:pt x="11385666" y="687387"/>
                    <a:pt x="12419215" y="914602"/>
                  </a:cubicBezTo>
                  <a:lnTo>
                    <a:pt x="12435840" y="1363490"/>
                  </a:lnTo>
                  <a:lnTo>
                    <a:pt x="99753" y="142999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木">
            <a:extLst>
              <a:ext uri="{FF2B5EF4-FFF2-40B4-BE49-F238E27FC236}">
                <a16:creationId xmlns:a16="http://schemas.microsoft.com/office/drawing/2014/main" id="{396B4783-DA6F-079E-F3FA-AEB7E8CEB1D0}"/>
              </a:ext>
            </a:extLst>
          </p:cNvPr>
          <p:cNvGrpSpPr/>
          <p:nvPr/>
        </p:nvGrpSpPr>
        <p:grpSpPr>
          <a:xfrm>
            <a:off x="5594465" y="2670452"/>
            <a:ext cx="1003070" cy="1864427"/>
            <a:chOff x="5594465" y="2670452"/>
            <a:chExt cx="1003070" cy="1864427"/>
          </a:xfrm>
        </p:grpSpPr>
        <p:sp>
          <p:nvSpPr>
            <p:cNvPr id="12" name="台形 6">
              <a:extLst>
                <a:ext uri="{FF2B5EF4-FFF2-40B4-BE49-F238E27FC236}">
                  <a16:creationId xmlns:a16="http://schemas.microsoft.com/office/drawing/2014/main" id="{C8074FEE-BA45-77C2-6691-4E707199159C}"/>
                </a:ext>
              </a:extLst>
            </p:cNvPr>
            <p:cNvSpPr/>
            <p:nvPr/>
          </p:nvSpPr>
          <p:spPr>
            <a:xfrm>
              <a:off x="5999018" y="3806852"/>
              <a:ext cx="193964" cy="72802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7">
              <a:extLst>
                <a:ext uri="{FF2B5EF4-FFF2-40B4-BE49-F238E27FC236}">
                  <a16:creationId xmlns:a16="http://schemas.microsoft.com/office/drawing/2014/main" id="{3DE0F3F8-3E0C-61C4-74FA-F5019A3D0783}"/>
                </a:ext>
              </a:extLst>
            </p:cNvPr>
            <p:cNvSpPr/>
            <p:nvPr/>
          </p:nvSpPr>
          <p:spPr>
            <a:xfrm>
              <a:off x="5594465" y="2670452"/>
              <a:ext cx="1003070" cy="1501834"/>
            </a:xfrm>
            <a:custGeom>
              <a:avLst/>
              <a:gdLst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817418 h 1318953"/>
                <a:gd name="connsiteX1" fmla="*/ 484909 w 1003070"/>
                <a:gd name="connsiteY1" fmla="*/ 0 h 1318953"/>
                <a:gd name="connsiteX2" fmla="*/ 1003070 w 1003070"/>
                <a:gd name="connsiteY2" fmla="*/ 817418 h 1318953"/>
                <a:gd name="connsiteX3" fmla="*/ 501535 w 1003070"/>
                <a:gd name="connsiteY3" fmla="*/ 1318953 h 1318953"/>
                <a:gd name="connsiteX4" fmla="*/ 0 w 1003070"/>
                <a:gd name="connsiteY4" fmla="*/ 817418 h 1318953"/>
                <a:gd name="connsiteX0" fmla="*/ 0 w 1003070"/>
                <a:gd name="connsiteY0" fmla="*/ 933797 h 1435332"/>
                <a:gd name="connsiteX1" fmla="*/ 484909 w 1003070"/>
                <a:gd name="connsiteY1" fmla="*/ 0 h 1435332"/>
                <a:gd name="connsiteX2" fmla="*/ 1003070 w 1003070"/>
                <a:gd name="connsiteY2" fmla="*/ 933797 h 1435332"/>
                <a:gd name="connsiteX3" fmla="*/ 501535 w 1003070"/>
                <a:gd name="connsiteY3" fmla="*/ 1435332 h 1435332"/>
                <a:gd name="connsiteX4" fmla="*/ 0 w 1003070"/>
                <a:gd name="connsiteY4" fmla="*/ 933797 h 1435332"/>
                <a:gd name="connsiteX0" fmla="*/ 0 w 1003070"/>
                <a:gd name="connsiteY0" fmla="*/ 967048 h 1468583"/>
                <a:gd name="connsiteX1" fmla="*/ 484909 w 1003070"/>
                <a:gd name="connsiteY1" fmla="*/ 0 h 1468583"/>
                <a:gd name="connsiteX2" fmla="*/ 1003070 w 1003070"/>
                <a:gd name="connsiteY2" fmla="*/ 967048 h 1468583"/>
                <a:gd name="connsiteX3" fmla="*/ 501535 w 1003070"/>
                <a:gd name="connsiteY3" fmla="*/ 1468583 h 1468583"/>
                <a:gd name="connsiteX4" fmla="*/ 0 w 1003070"/>
                <a:gd name="connsiteY4" fmla="*/ 967048 h 1468583"/>
                <a:gd name="connsiteX0" fmla="*/ 0 w 1003070"/>
                <a:gd name="connsiteY0" fmla="*/ 1000299 h 1501834"/>
                <a:gd name="connsiteX1" fmla="*/ 484909 w 1003070"/>
                <a:gd name="connsiteY1" fmla="*/ 0 h 1501834"/>
                <a:gd name="connsiteX2" fmla="*/ 1003070 w 1003070"/>
                <a:gd name="connsiteY2" fmla="*/ 1000299 h 1501834"/>
                <a:gd name="connsiteX3" fmla="*/ 501535 w 1003070"/>
                <a:gd name="connsiteY3" fmla="*/ 1501834 h 1501834"/>
                <a:gd name="connsiteX4" fmla="*/ 0 w 1003070"/>
                <a:gd name="connsiteY4" fmla="*/ 1000299 h 150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070" h="1501834">
                  <a:moveTo>
                    <a:pt x="0" y="1000299"/>
                  </a:moveTo>
                  <a:cubicBezTo>
                    <a:pt x="0" y="723309"/>
                    <a:pt x="207919" y="0"/>
                    <a:pt x="484909" y="0"/>
                  </a:cubicBezTo>
                  <a:cubicBezTo>
                    <a:pt x="761899" y="0"/>
                    <a:pt x="1003070" y="723309"/>
                    <a:pt x="1003070" y="1000299"/>
                  </a:cubicBezTo>
                  <a:cubicBezTo>
                    <a:pt x="1003070" y="1277289"/>
                    <a:pt x="778525" y="1501834"/>
                    <a:pt x="501535" y="1501834"/>
                  </a:cubicBezTo>
                  <a:cubicBezTo>
                    <a:pt x="224545" y="1501834"/>
                    <a:pt x="0" y="1277289"/>
                    <a:pt x="0" y="100029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フリーフォーム: 図形 3">
            <a:extLst>
              <a:ext uri="{FF2B5EF4-FFF2-40B4-BE49-F238E27FC236}">
                <a16:creationId xmlns:a16="http://schemas.microsoft.com/office/drawing/2014/main" id="{3EF35E63-16D9-78E1-9A75-8F22B54F0BD5}"/>
              </a:ext>
            </a:extLst>
          </p:cNvPr>
          <p:cNvSpPr/>
          <p:nvPr/>
        </p:nvSpPr>
        <p:spPr>
          <a:xfrm>
            <a:off x="0" y="4521469"/>
            <a:ext cx="12220833" cy="2335478"/>
          </a:xfrm>
          <a:custGeom>
            <a:avLst/>
            <a:gdLst>
              <a:gd name="connsiteX0" fmla="*/ 0 w 12220833"/>
              <a:gd name="connsiteY0" fmla="*/ 1408670 h 2335427"/>
              <a:gd name="connsiteX1" fmla="*/ 6030098 w 12220833"/>
              <a:gd name="connsiteY1" fmla="*/ 0 h 2335427"/>
              <a:gd name="connsiteX2" fmla="*/ 12208476 w 12220833"/>
              <a:gd name="connsiteY2" fmla="*/ 1359243 h 2335427"/>
              <a:gd name="connsiteX3" fmla="*/ 12220833 w 12220833"/>
              <a:gd name="connsiteY3" fmla="*/ 2335427 h 2335427"/>
              <a:gd name="connsiteX4" fmla="*/ 0 w 12220833"/>
              <a:gd name="connsiteY4" fmla="*/ 2335427 h 2335427"/>
              <a:gd name="connsiteX5" fmla="*/ 0 w 12220833"/>
              <a:gd name="connsiteY5" fmla="*/ 1408670 h 2335427"/>
              <a:gd name="connsiteX0" fmla="*/ 0 w 12220833"/>
              <a:gd name="connsiteY0" fmla="*/ 1408721 h 2335478"/>
              <a:gd name="connsiteX1" fmla="*/ 6030098 w 12220833"/>
              <a:gd name="connsiteY1" fmla="*/ 51 h 2335478"/>
              <a:gd name="connsiteX2" fmla="*/ 12208476 w 12220833"/>
              <a:gd name="connsiteY2" fmla="*/ 1359294 h 2335478"/>
              <a:gd name="connsiteX3" fmla="*/ 12220833 w 12220833"/>
              <a:gd name="connsiteY3" fmla="*/ 2335478 h 2335478"/>
              <a:gd name="connsiteX4" fmla="*/ 0 w 12220833"/>
              <a:gd name="connsiteY4" fmla="*/ 2335478 h 2335478"/>
              <a:gd name="connsiteX5" fmla="*/ 0 w 12220833"/>
              <a:gd name="connsiteY5" fmla="*/ 1408721 h 23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0833" h="2335478">
                <a:moveTo>
                  <a:pt x="0" y="1408721"/>
                </a:moveTo>
                <a:cubicBezTo>
                  <a:pt x="1005016" y="1019483"/>
                  <a:pt x="3995352" y="8289"/>
                  <a:pt x="6030098" y="51"/>
                </a:cubicBezTo>
                <a:cubicBezTo>
                  <a:pt x="8064844" y="-8187"/>
                  <a:pt x="11176687" y="970056"/>
                  <a:pt x="12208476" y="1359294"/>
                </a:cubicBezTo>
                <a:lnTo>
                  <a:pt x="12220833" y="2335478"/>
                </a:lnTo>
                <a:lnTo>
                  <a:pt x="0" y="2335478"/>
                </a:lnTo>
                <a:lnTo>
                  <a:pt x="0" y="14087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7">
            <a:extLst>
              <a:ext uri="{FF2B5EF4-FFF2-40B4-BE49-F238E27FC236}">
                <a16:creationId xmlns:a16="http://schemas.microsoft.com/office/drawing/2014/main" id="{3424F52F-A280-57A2-1655-11F43DD0A127}"/>
              </a:ext>
            </a:extLst>
          </p:cNvPr>
          <p:cNvSpPr/>
          <p:nvPr/>
        </p:nvSpPr>
        <p:spPr>
          <a:xfrm>
            <a:off x="5590952" y="2674971"/>
            <a:ext cx="1003070" cy="1501834"/>
          </a:xfrm>
          <a:custGeom>
            <a:avLst/>
            <a:gdLst>
              <a:gd name="connsiteX0" fmla="*/ 0 w 1003070"/>
              <a:gd name="connsiteY0" fmla="*/ 501535 h 1003070"/>
              <a:gd name="connsiteX1" fmla="*/ 501535 w 1003070"/>
              <a:gd name="connsiteY1" fmla="*/ 0 h 1003070"/>
              <a:gd name="connsiteX2" fmla="*/ 1003070 w 1003070"/>
              <a:gd name="connsiteY2" fmla="*/ 501535 h 1003070"/>
              <a:gd name="connsiteX3" fmla="*/ 501535 w 1003070"/>
              <a:gd name="connsiteY3" fmla="*/ 1003070 h 1003070"/>
              <a:gd name="connsiteX4" fmla="*/ 0 w 1003070"/>
              <a:gd name="connsiteY4" fmla="*/ 501535 h 1003070"/>
              <a:gd name="connsiteX0" fmla="*/ 0 w 1003070"/>
              <a:gd name="connsiteY0" fmla="*/ 501535 h 1003070"/>
              <a:gd name="connsiteX1" fmla="*/ 501535 w 1003070"/>
              <a:gd name="connsiteY1" fmla="*/ 0 h 1003070"/>
              <a:gd name="connsiteX2" fmla="*/ 1003070 w 1003070"/>
              <a:gd name="connsiteY2" fmla="*/ 501535 h 1003070"/>
              <a:gd name="connsiteX3" fmla="*/ 501535 w 1003070"/>
              <a:gd name="connsiteY3" fmla="*/ 1003070 h 1003070"/>
              <a:gd name="connsiteX4" fmla="*/ 0 w 1003070"/>
              <a:gd name="connsiteY4" fmla="*/ 501535 h 1003070"/>
              <a:gd name="connsiteX0" fmla="*/ 0 w 1003070"/>
              <a:gd name="connsiteY0" fmla="*/ 817418 h 1318953"/>
              <a:gd name="connsiteX1" fmla="*/ 484909 w 1003070"/>
              <a:gd name="connsiteY1" fmla="*/ 0 h 1318953"/>
              <a:gd name="connsiteX2" fmla="*/ 1003070 w 1003070"/>
              <a:gd name="connsiteY2" fmla="*/ 817418 h 1318953"/>
              <a:gd name="connsiteX3" fmla="*/ 501535 w 1003070"/>
              <a:gd name="connsiteY3" fmla="*/ 1318953 h 1318953"/>
              <a:gd name="connsiteX4" fmla="*/ 0 w 1003070"/>
              <a:gd name="connsiteY4" fmla="*/ 817418 h 1318953"/>
              <a:gd name="connsiteX0" fmla="*/ 0 w 1003070"/>
              <a:gd name="connsiteY0" fmla="*/ 933797 h 1435332"/>
              <a:gd name="connsiteX1" fmla="*/ 484909 w 1003070"/>
              <a:gd name="connsiteY1" fmla="*/ 0 h 1435332"/>
              <a:gd name="connsiteX2" fmla="*/ 1003070 w 1003070"/>
              <a:gd name="connsiteY2" fmla="*/ 933797 h 1435332"/>
              <a:gd name="connsiteX3" fmla="*/ 501535 w 1003070"/>
              <a:gd name="connsiteY3" fmla="*/ 1435332 h 1435332"/>
              <a:gd name="connsiteX4" fmla="*/ 0 w 1003070"/>
              <a:gd name="connsiteY4" fmla="*/ 933797 h 1435332"/>
              <a:gd name="connsiteX0" fmla="*/ 0 w 1003070"/>
              <a:gd name="connsiteY0" fmla="*/ 967048 h 1468583"/>
              <a:gd name="connsiteX1" fmla="*/ 484909 w 1003070"/>
              <a:gd name="connsiteY1" fmla="*/ 0 h 1468583"/>
              <a:gd name="connsiteX2" fmla="*/ 1003070 w 1003070"/>
              <a:gd name="connsiteY2" fmla="*/ 967048 h 1468583"/>
              <a:gd name="connsiteX3" fmla="*/ 501535 w 1003070"/>
              <a:gd name="connsiteY3" fmla="*/ 1468583 h 1468583"/>
              <a:gd name="connsiteX4" fmla="*/ 0 w 1003070"/>
              <a:gd name="connsiteY4" fmla="*/ 967048 h 1468583"/>
              <a:gd name="connsiteX0" fmla="*/ 0 w 1003070"/>
              <a:gd name="connsiteY0" fmla="*/ 1000299 h 1501834"/>
              <a:gd name="connsiteX1" fmla="*/ 484909 w 1003070"/>
              <a:gd name="connsiteY1" fmla="*/ 0 h 1501834"/>
              <a:gd name="connsiteX2" fmla="*/ 1003070 w 1003070"/>
              <a:gd name="connsiteY2" fmla="*/ 1000299 h 1501834"/>
              <a:gd name="connsiteX3" fmla="*/ 501535 w 1003070"/>
              <a:gd name="connsiteY3" fmla="*/ 1501834 h 1501834"/>
              <a:gd name="connsiteX4" fmla="*/ 0 w 1003070"/>
              <a:gd name="connsiteY4" fmla="*/ 1000299 h 150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070" h="1501834">
                <a:moveTo>
                  <a:pt x="0" y="1000299"/>
                </a:moveTo>
                <a:cubicBezTo>
                  <a:pt x="0" y="723309"/>
                  <a:pt x="207919" y="0"/>
                  <a:pt x="484909" y="0"/>
                </a:cubicBezTo>
                <a:cubicBezTo>
                  <a:pt x="761899" y="0"/>
                  <a:pt x="1003070" y="723309"/>
                  <a:pt x="1003070" y="1000299"/>
                </a:cubicBezTo>
                <a:cubicBezTo>
                  <a:pt x="1003070" y="1277289"/>
                  <a:pt x="778525" y="1501834"/>
                  <a:pt x="501535" y="1501834"/>
                </a:cubicBezTo>
                <a:cubicBezTo>
                  <a:pt x="224545" y="1501834"/>
                  <a:pt x="0" y="1277289"/>
                  <a:pt x="0" y="10002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BB109A1B-D109-7359-284A-CAF9FCDBAA10}"/>
              </a:ext>
            </a:extLst>
          </p:cNvPr>
          <p:cNvSpPr/>
          <p:nvPr/>
        </p:nvSpPr>
        <p:spPr>
          <a:xfrm>
            <a:off x="-233454" y="-2043948"/>
            <a:ext cx="12656936" cy="9484658"/>
          </a:xfrm>
          <a:prstGeom prst="rect">
            <a:avLst/>
          </a:prstGeom>
          <a:blipFill dpi="0" rotWithShape="1"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FF8C522-D707-2414-B114-9A2662D6FC47}"/>
              </a:ext>
            </a:extLst>
          </p:cNvPr>
          <p:cNvSpPr/>
          <p:nvPr/>
        </p:nvSpPr>
        <p:spPr>
          <a:xfrm>
            <a:off x="-233454" y="-1101012"/>
            <a:ext cx="12656937" cy="8528179"/>
          </a:xfrm>
          <a:prstGeom prst="rect">
            <a:avLst/>
          </a:prstGeom>
          <a:blipFill dpi="0" rotWithShape="1"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15992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15000">
        <p15:prstTrans prst="wind"/>
      </p:transition>
    </mc:Choice>
    <mc:Fallback xmlns="">
      <p:transition spd="slow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139 L 0.00104 0.00162 C -0.00313 0.07269 -0.00065 0.01945 -0.00065 0.16204 L -0.00065 0.16227 " pathEditMode="relative" rAng="0" ptsTypes="AAAA">
                                      <p:cBhvr>
                                        <p:cTn id="6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80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96296E-6 L 2.08333E-7 0.00046 C -0.00638 0.16018 -0.0026 0.04051 -0.0026 0.36111 L -0.0026 0.3618 " pathEditMode="relative" rAng="0" ptsTypes="AAAA">
                                      <p:cBhvr>
                                        <p:cTn id="8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180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空">
            <a:extLst>
              <a:ext uri="{FF2B5EF4-FFF2-40B4-BE49-F238E27FC236}">
                <a16:creationId xmlns:a16="http://schemas.microsoft.com/office/drawing/2014/main" id="{FFC1C188-9746-8F75-C5E1-BA6720566B02}"/>
              </a:ext>
            </a:extLst>
          </p:cNvPr>
          <p:cNvSpPr/>
          <p:nvPr/>
        </p:nvSpPr>
        <p:spPr>
          <a:xfrm>
            <a:off x="-12357" y="0"/>
            <a:ext cx="12220833" cy="605166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山">
            <a:extLst>
              <a:ext uri="{FF2B5EF4-FFF2-40B4-BE49-F238E27FC236}">
                <a16:creationId xmlns:a16="http://schemas.microsoft.com/office/drawing/2014/main" id="{1EA9082B-44FF-BC0E-6C65-485BF57A4AC0}"/>
              </a:ext>
            </a:extLst>
          </p:cNvPr>
          <p:cNvGrpSpPr/>
          <p:nvPr/>
        </p:nvGrpSpPr>
        <p:grpSpPr>
          <a:xfrm>
            <a:off x="-133004" y="4534879"/>
            <a:ext cx="12435840" cy="2397936"/>
            <a:chOff x="-133004" y="4534879"/>
            <a:chExt cx="12435840" cy="2397936"/>
          </a:xfrm>
        </p:grpSpPr>
        <p:sp>
          <p:nvSpPr>
            <p:cNvPr id="2" name="フリーフォーム: 図形 3">
              <a:extLst>
                <a:ext uri="{FF2B5EF4-FFF2-40B4-BE49-F238E27FC236}">
                  <a16:creationId xmlns:a16="http://schemas.microsoft.com/office/drawing/2014/main" id="{C2C19308-60DE-45E5-41E3-2B1AEE831172}"/>
                </a:ext>
              </a:extLst>
            </p:cNvPr>
            <p:cNvSpPr/>
            <p:nvPr/>
          </p:nvSpPr>
          <p:spPr>
            <a:xfrm>
              <a:off x="-12357" y="4534879"/>
              <a:ext cx="12220833" cy="2335478"/>
            </a:xfrm>
            <a:custGeom>
              <a:avLst/>
              <a:gdLst>
                <a:gd name="connsiteX0" fmla="*/ 0 w 12220833"/>
                <a:gd name="connsiteY0" fmla="*/ 1408670 h 2335427"/>
                <a:gd name="connsiteX1" fmla="*/ 6030098 w 12220833"/>
                <a:gd name="connsiteY1" fmla="*/ 0 h 2335427"/>
                <a:gd name="connsiteX2" fmla="*/ 12208476 w 12220833"/>
                <a:gd name="connsiteY2" fmla="*/ 1359243 h 2335427"/>
                <a:gd name="connsiteX3" fmla="*/ 12220833 w 12220833"/>
                <a:gd name="connsiteY3" fmla="*/ 2335427 h 2335427"/>
                <a:gd name="connsiteX4" fmla="*/ 0 w 12220833"/>
                <a:gd name="connsiteY4" fmla="*/ 2335427 h 2335427"/>
                <a:gd name="connsiteX5" fmla="*/ 0 w 12220833"/>
                <a:gd name="connsiteY5" fmla="*/ 1408670 h 2335427"/>
                <a:gd name="connsiteX0" fmla="*/ 0 w 12220833"/>
                <a:gd name="connsiteY0" fmla="*/ 1408721 h 2335478"/>
                <a:gd name="connsiteX1" fmla="*/ 6030098 w 12220833"/>
                <a:gd name="connsiteY1" fmla="*/ 51 h 2335478"/>
                <a:gd name="connsiteX2" fmla="*/ 12208476 w 12220833"/>
                <a:gd name="connsiteY2" fmla="*/ 1359294 h 2335478"/>
                <a:gd name="connsiteX3" fmla="*/ 12220833 w 12220833"/>
                <a:gd name="connsiteY3" fmla="*/ 2335478 h 2335478"/>
                <a:gd name="connsiteX4" fmla="*/ 0 w 12220833"/>
                <a:gd name="connsiteY4" fmla="*/ 2335478 h 2335478"/>
                <a:gd name="connsiteX5" fmla="*/ 0 w 12220833"/>
                <a:gd name="connsiteY5" fmla="*/ 1408721 h 2335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220833" h="2335478">
                  <a:moveTo>
                    <a:pt x="0" y="1408721"/>
                  </a:moveTo>
                  <a:cubicBezTo>
                    <a:pt x="1005016" y="1019483"/>
                    <a:pt x="3995352" y="8289"/>
                    <a:pt x="6030098" y="51"/>
                  </a:cubicBezTo>
                  <a:cubicBezTo>
                    <a:pt x="8064844" y="-8187"/>
                    <a:pt x="11176687" y="970056"/>
                    <a:pt x="12208476" y="1359294"/>
                  </a:cubicBezTo>
                  <a:lnTo>
                    <a:pt x="12220833" y="2335478"/>
                  </a:lnTo>
                  <a:lnTo>
                    <a:pt x="0" y="2335478"/>
                  </a:lnTo>
                  <a:lnTo>
                    <a:pt x="0" y="1408721"/>
                  </a:ln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4">
              <a:extLst>
                <a:ext uri="{FF2B5EF4-FFF2-40B4-BE49-F238E27FC236}">
                  <a16:creationId xmlns:a16="http://schemas.microsoft.com/office/drawing/2014/main" id="{9070BC60-2EC7-B61B-028F-BB6BD189BFF9}"/>
                </a:ext>
              </a:extLst>
            </p:cNvPr>
            <p:cNvSpPr/>
            <p:nvPr/>
          </p:nvSpPr>
          <p:spPr>
            <a:xfrm>
              <a:off x="-133004" y="5502823"/>
              <a:ext cx="12435840" cy="1429992"/>
            </a:xfrm>
            <a:custGeom>
              <a:avLst/>
              <a:gdLst>
                <a:gd name="connsiteX0" fmla="*/ 99753 w 12435840"/>
                <a:gd name="connsiteY0" fmla="*/ 1429790 h 1429790"/>
                <a:gd name="connsiteX1" fmla="*/ 0 w 12435840"/>
                <a:gd name="connsiteY1" fmla="*/ 997528 h 1429790"/>
                <a:gd name="connsiteX2" fmla="*/ 6234546 w 12435840"/>
                <a:gd name="connsiteY2" fmla="*/ 0 h 1429790"/>
                <a:gd name="connsiteX3" fmla="*/ 12419215 w 12435840"/>
                <a:gd name="connsiteY3" fmla="*/ 914400 h 1429790"/>
                <a:gd name="connsiteX4" fmla="*/ 12435840 w 12435840"/>
                <a:gd name="connsiteY4" fmla="*/ 1363288 h 1429790"/>
                <a:gd name="connsiteX5" fmla="*/ 99753 w 12435840"/>
                <a:gd name="connsiteY5" fmla="*/ 1429790 h 1429790"/>
                <a:gd name="connsiteX0" fmla="*/ 99753 w 12435840"/>
                <a:gd name="connsiteY0" fmla="*/ 1429992 h 1429992"/>
                <a:gd name="connsiteX1" fmla="*/ 0 w 12435840"/>
                <a:gd name="connsiteY1" fmla="*/ 997730 h 1429992"/>
                <a:gd name="connsiteX2" fmla="*/ 6234546 w 12435840"/>
                <a:gd name="connsiteY2" fmla="*/ 202 h 1429992"/>
                <a:gd name="connsiteX3" fmla="*/ 12419215 w 12435840"/>
                <a:gd name="connsiteY3" fmla="*/ 914602 h 1429992"/>
                <a:gd name="connsiteX4" fmla="*/ 12435840 w 12435840"/>
                <a:gd name="connsiteY4" fmla="*/ 1363490 h 1429992"/>
                <a:gd name="connsiteX5" fmla="*/ 99753 w 12435840"/>
                <a:gd name="connsiteY5" fmla="*/ 1429992 h 1429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435840" h="1429992">
                  <a:moveTo>
                    <a:pt x="99753" y="1429992"/>
                  </a:moveTo>
                  <a:lnTo>
                    <a:pt x="0" y="997730"/>
                  </a:lnTo>
                  <a:cubicBezTo>
                    <a:pt x="1022466" y="759432"/>
                    <a:pt x="4164677" y="14057"/>
                    <a:pt x="6234546" y="202"/>
                  </a:cubicBezTo>
                  <a:cubicBezTo>
                    <a:pt x="8304415" y="-13653"/>
                    <a:pt x="11385666" y="687387"/>
                    <a:pt x="12419215" y="914602"/>
                  </a:cubicBezTo>
                  <a:lnTo>
                    <a:pt x="12435840" y="1363490"/>
                  </a:lnTo>
                  <a:lnTo>
                    <a:pt x="99753" y="1429992"/>
                  </a:lnTo>
                  <a:close/>
                </a:path>
              </a:pathLst>
            </a:custGeom>
            <a:solidFill>
              <a:schemeClr val="accent1">
                <a:alpha val="1000"/>
              </a:schemeClr>
            </a:solidFill>
            <a:ln>
              <a:noFill/>
            </a:ln>
            <a:effectLst>
              <a:glow rad="635000">
                <a:srgbClr val="FFFF00">
                  <a:alpha val="5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木">
            <a:extLst>
              <a:ext uri="{FF2B5EF4-FFF2-40B4-BE49-F238E27FC236}">
                <a16:creationId xmlns:a16="http://schemas.microsoft.com/office/drawing/2014/main" id="{396B4783-DA6F-079E-F3FA-AEB7E8CEB1D0}"/>
              </a:ext>
            </a:extLst>
          </p:cNvPr>
          <p:cNvGrpSpPr/>
          <p:nvPr/>
        </p:nvGrpSpPr>
        <p:grpSpPr>
          <a:xfrm>
            <a:off x="5594465" y="2670452"/>
            <a:ext cx="1003070" cy="1864427"/>
            <a:chOff x="5594465" y="2670452"/>
            <a:chExt cx="1003070" cy="1864427"/>
          </a:xfrm>
        </p:grpSpPr>
        <p:sp>
          <p:nvSpPr>
            <p:cNvPr id="12" name="台形 6">
              <a:extLst>
                <a:ext uri="{FF2B5EF4-FFF2-40B4-BE49-F238E27FC236}">
                  <a16:creationId xmlns:a16="http://schemas.microsoft.com/office/drawing/2014/main" id="{C8074FEE-BA45-77C2-6691-4E707199159C}"/>
                </a:ext>
              </a:extLst>
            </p:cNvPr>
            <p:cNvSpPr/>
            <p:nvPr/>
          </p:nvSpPr>
          <p:spPr>
            <a:xfrm>
              <a:off x="5999018" y="3806852"/>
              <a:ext cx="193964" cy="728027"/>
            </a:xfrm>
            <a:prstGeom prst="trapezoid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7">
              <a:extLst>
                <a:ext uri="{FF2B5EF4-FFF2-40B4-BE49-F238E27FC236}">
                  <a16:creationId xmlns:a16="http://schemas.microsoft.com/office/drawing/2014/main" id="{3DE0F3F8-3E0C-61C4-74FA-F5019A3D0783}"/>
                </a:ext>
              </a:extLst>
            </p:cNvPr>
            <p:cNvSpPr/>
            <p:nvPr/>
          </p:nvSpPr>
          <p:spPr>
            <a:xfrm>
              <a:off x="5594465" y="2670452"/>
              <a:ext cx="1003070" cy="1501834"/>
            </a:xfrm>
            <a:custGeom>
              <a:avLst/>
              <a:gdLst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501535 h 1003070"/>
                <a:gd name="connsiteX1" fmla="*/ 501535 w 1003070"/>
                <a:gd name="connsiteY1" fmla="*/ 0 h 1003070"/>
                <a:gd name="connsiteX2" fmla="*/ 1003070 w 1003070"/>
                <a:gd name="connsiteY2" fmla="*/ 501535 h 1003070"/>
                <a:gd name="connsiteX3" fmla="*/ 501535 w 1003070"/>
                <a:gd name="connsiteY3" fmla="*/ 1003070 h 1003070"/>
                <a:gd name="connsiteX4" fmla="*/ 0 w 1003070"/>
                <a:gd name="connsiteY4" fmla="*/ 501535 h 1003070"/>
                <a:gd name="connsiteX0" fmla="*/ 0 w 1003070"/>
                <a:gd name="connsiteY0" fmla="*/ 817418 h 1318953"/>
                <a:gd name="connsiteX1" fmla="*/ 484909 w 1003070"/>
                <a:gd name="connsiteY1" fmla="*/ 0 h 1318953"/>
                <a:gd name="connsiteX2" fmla="*/ 1003070 w 1003070"/>
                <a:gd name="connsiteY2" fmla="*/ 817418 h 1318953"/>
                <a:gd name="connsiteX3" fmla="*/ 501535 w 1003070"/>
                <a:gd name="connsiteY3" fmla="*/ 1318953 h 1318953"/>
                <a:gd name="connsiteX4" fmla="*/ 0 w 1003070"/>
                <a:gd name="connsiteY4" fmla="*/ 817418 h 1318953"/>
                <a:gd name="connsiteX0" fmla="*/ 0 w 1003070"/>
                <a:gd name="connsiteY0" fmla="*/ 933797 h 1435332"/>
                <a:gd name="connsiteX1" fmla="*/ 484909 w 1003070"/>
                <a:gd name="connsiteY1" fmla="*/ 0 h 1435332"/>
                <a:gd name="connsiteX2" fmla="*/ 1003070 w 1003070"/>
                <a:gd name="connsiteY2" fmla="*/ 933797 h 1435332"/>
                <a:gd name="connsiteX3" fmla="*/ 501535 w 1003070"/>
                <a:gd name="connsiteY3" fmla="*/ 1435332 h 1435332"/>
                <a:gd name="connsiteX4" fmla="*/ 0 w 1003070"/>
                <a:gd name="connsiteY4" fmla="*/ 933797 h 1435332"/>
                <a:gd name="connsiteX0" fmla="*/ 0 w 1003070"/>
                <a:gd name="connsiteY0" fmla="*/ 967048 h 1468583"/>
                <a:gd name="connsiteX1" fmla="*/ 484909 w 1003070"/>
                <a:gd name="connsiteY1" fmla="*/ 0 h 1468583"/>
                <a:gd name="connsiteX2" fmla="*/ 1003070 w 1003070"/>
                <a:gd name="connsiteY2" fmla="*/ 967048 h 1468583"/>
                <a:gd name="connsiteX3" fmla="*/ 501535 w 1003070"/>
                <a:gd name="connsiteY3" fmla="*/ 1468583 h 1468583"/>
                <a:gd name="connsiteX4" fmla="*/ 0 w 1003070"/>
                <a:gd name="connsiteY4" fmla="*/ 967048 h 1468583"/>
                <a:gd name="connsiteX0" fmla="*/ 0 w 1003070"/>
                <a:gd name="connsiteY0" fmla="*/ 1000299 h 1501834"/>
                <a:gd name="connsiteX1" fmla="*/ 484909 w 1003070"/>
                <a:gd name="connsiteY1" fmla="*/ 0 h 1501834"/>
                <a:gd name="connsiteX2" fmla="*/ 1003070 w 1003070"/>
                <a:gd name="connsiteY2" fmla="*/ 1000299 h 1501834"/>
                <a:gd name="connsiteX3" fmla="*/ 501535 w 1003070"/>
                <a:gd name="connsiteY3" fmla="*/ 1501834 h 1501834"/>
                <a:gd name="connsiteX4" fmla="*/ 0 w 1003070"/>
                <a:gd name="connsiteY4" fmla="*/ 1000299 h 1501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3070" h="1501834">
                  <a:moveTo>
                    <a:pt x="0" y="1000299"/>
                  </a:moveTo>
                  <a:cubicBezTo>
                    <a:pt x="0" y="723309"/>
                    <a:pt x="207919" y="0"/>
                    <a:pt x="484909" y="0"/>
                  </a:cubicBezTo>
                  <a:cubicBezTo>
                    <a:pt x="761899" y="0"/>
                    <a:pt x="1003070" y="723309"/>
                    <a:pt x="1003070" y="1000299"/>
                  </a:cubicBezTo>
                  <a:cubicBezTo>
                    <a:pt x="1003070" y="1277289"/>
                    <a:pt x="778525" y="1501834"/>
                    <a:pt x="501535" y="1501834"/>
                  </a:cubicBezTo>
                  <a:cubicBezTo>
                    <a:pt x="224545" y="1501834"/>
                    <a:pt x="0" y="1277289"/>
                    <a:pt x="0" y="1000299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フリーフォーム: 図形 3">
            <a:extLst>
              <a:ext uri="{FF2B5EF4-FFF2-40B4-BE49-F238E27FC236}">
                <a16:creationId xmlns:a16="http://schemas.microsoft.com/office/drawing/2014/main" id="{3EF35E63-16D9-78E1-9A75-8F22B54F0BD5}"/>
              </a:ext>
            </a:extLst>
          </p:cNvPr>
          <p:cNvSpPr/>
          <p:nvPr/>
        </p:nvSpPr>
        <p:spPr>
          <a:xfrm>
            <a:off x="0" y="4521469"/>
            <a:ext cx="12220833" cy="2335478"/>
          </a:xfrm>
          <a:custGeom>
            <a:avLst/>
            <a:gdLst>
              <a:gd name="connsiteX0" fmla="*/ 0 w 12220833"/>
              <a:gd name="connsiteY0" fmla="*/ 1408670 h 2335427"/>
              <a:gd name="connsiteX1" fmla="*/ 6030098 w 12220833"/>
              <a:gd name="connsiteY1" fmla="*/ 0 h 2335427"/>
              <a:gd name="connsiteX2" fmla="*/ 12208476 w 12220833"/>
              <a:gd name="connsiteY2" fmla="*/ 1359243 h 2335427"/>
              <a:gd name="connsiteX3" fmla="*/ 12220833 w 12220833"/>
              <a:gd name="connsiteY3" fmla="*/ 2335427 h 2335427"/>
              <a:gd name="connsiteX4" fmla="*/ 0 w 12220833"/>
              <a:gd name="connsiteY4" fmla="*/ 2335427 h 2335427"/>
              <a:gd name="connsiteX5" fmla="*/ 0 w 12220833"/>
              <a:gd name="connsiteY5" fmla="*/ 1408670 h 2335427"/>
              <a:gd name="connsiteX0" fmla="*/ 0 w 12220833"/>
              <a:gd name="connsiteY0" fmla="*/ 1408721 h 2335478"/>
              <a:gd name="connsiteX1" fmla="*/ 6030098 w 12220833"/>
              <a:gd name="connsiteY1" fmla="*/ 51 h 2335478"/>
              <a:gd name="connsiteX2" fmla="*/ 12208476 w 12220833"/>
              <a:gd name="connsiteY2" fmla="*/ 1359294 h 2335478"/>
              <a:gd name="connsiteX3" fmla="*/ 12220833 w 12220833"/>
              <a:gd name="connsiteY3" fmla="*/ 2335478 h 2335478"/>
              <a:gd name="connsiteX4" fmla="*/ 0 w 12220833"/>
              <a:gd name="connsiteY4" fmla="*/ 2335478 h 2335478"/>
              <a:gd name="connsiteX5" fmla="*/ 0 w 12220833"/>
              <a:gd name="connsiteY5" fmla="*/ 1408721 h 2335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20833" h="2335478">
                <a:moveTo>
                  <a:pt x="0" y="1408721"/>
                </a:moveTo>
                <a:cubicBezTo>
                  <a:pt x="1005016" y="1019483"/>
                  <a:pt x="3995352" y="8289"/>
                  <a:pt x="6030098" y="51"/>
                </a:cubicBezTo>
                <a:cubicBezTo>
                  <a:pt x="8064844" y="-8187"/>
                  <a:pt x="11176687" y="970056"/>
                  <a:pt x="12208476" y="1359294"/>
                </a:cubicBezTo>
                <a:lnTo>
                  <a:pt x="12220833" y="2335478"/>
                </a:lnTo>
                <a:lnTo>
                  <a:pt x="0" y="2335478"/>
                </a:lnTo>
                <a:lnTo>
                  <a:pt x="0" y="140872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楕円 7">
            <a:extLst>
              <a:ext uri="{FF2B5EF4-FFF2-40B4-BE49-F238E27FC236}">
                <a16:creationId xmlns:a16="http://schemas.microsoft.com/office/drawing/2014/main" id="{3424F52F-A280-57A2-1655-11F43DD0A127}"/>
              </a:ext>
            </a:extLst>
          </p:cNvPr>
          <p:cNvSpPr/>
          <p:nvPr/>
        </p:nvSpPr>
        <p:spPr>
          <a:xfrm>
            <a:off x="5590952" y="2674971"/>
            <a:ext cx="1003070" cy="1501834"/>
          </a:xfrm>
          <a:custGeom>
            <a:avLst/>
            <a:gdLst>
              <a:gd name="connsiteX0" fmla="*/ 0 w 1003070"/>
              <a:gd name="connsiteY0" fmla="*/ 501535 h 1003070"/>
              <a:gd name="connsiteX1" fmla="*/ 501535 w 1003070"/>
              <a:gd name="connsiteY1" fmla="*/ 0 h 1003070"/>
              <a:gd name="connsiteX2" fmla="*/ 1003070 w 1003070"/>
              <a:gd name="connsiteY2" fmla="*/ 501535 h 1003070"/>
              <a:gd name="connsiteX3" fmla="*/ 501535 w 1003070"/>
              <a:gd name="connsiteY3" fmla="*/ 1003070 h 1003070"/>
              <a:gd name="connsiteX4" fmla="*/ 0 w 1003070"/>
              <a:gd name="connsiteY4" fmla="*/ 501535 h 1003070"/>
              <a:gd name="connsiteX0" fmla="*/ 0 w 1003070"/>
              <a:gd name="connsiteY0" fmla="*/ 501535 h 1003070"/>
              <a:gd name="connsiteX1" fmla="*/ 501535 w 1003070"/>
              <a:gd name="connsiteY1" fmla="*/ 0 h 1003070"/>
              <a:gd name="connsiteX2" fmla="*/ 1003070 w 1003070"/>
              <a:gd name="connsiteY2" fmla="*/ 501535 h 1003070"/>
              <a:gd name="connsiteX3" fmla="*/ 501535 w 1003070"/>
              <a:gd name="connsiteY3" fmla="*/ 1003070 h 1003070"/>
              <a:gd name="connsiteX4" fmla="*/ 0 w 1003070"/>
              <a:gd name="connsiteY4" fmla="*/ 501535 h 1003070"/>
              <a:gd name="connsiteX0" fmla="*/ 0 w 1003070"/>
              <a:gd name="connsiteY0" fmla="*/ 817418 h 1318953"/>
              <a:gd name="connsiteX1" fmla="*/ 484909 w 1003070"/>
              <a:gd name="connsiteY1" fmla="*/ 0 h 1318953"/>
              <a:gd name="connsiteX2" fmla="*/ 1003070 w 1003070"/>
              <a:gd name="connsiteY2" fmla="*/ 817418 h 1318953"/>
              <a:gd name="connsiteX3" fmla="*/ 501535 w 1003070"/>
              <a:gd name="connsiteY3" fmla="*/ 1318953 h 1318953"/>
              <a:gd name="connsiteX4" fmla="*/ 0 w 1003070"/>
              <a:gd name="connsiteY4" fmla="*/ 817418 h 1318953"/>
              <a:gd name="connsiteX0" fmla="*/ 0 w 1003070"/>
              <a:gd name="connsiteY0" fmla="*/ 933797 h 1435332"/>
              <a:gd name="connsiteX1" fmla="*/ 484909 w 1003070"/>
              <a:gd name="connsiteY1" fmla="*/ 0 h 1435332"/>
              <a:gd name="connsiteX2" fmla="*/ 1003070 w 1003070"/>
              <a:gd name="connsiteY2" fmla="*/ 933797 h 1435332"/>
              <a:gd name="connsiteX3" fmla="*/ 501535 w 1003070"/>
              <a:gd name="connsiteY3" fmla="*/ 1435332 h 1435332"/>
              <a:gd name="connsiteX4" fmla="*/ 0 w 1003070"/>
              <a:gd name="connsiteY4" fmla="*/ 933797 h 1435332"/>
              <a:gd name="connsiteX0" fmla="*/ 0 w 1003070"/>
              <a:gd name="connsiteY0" fmla="*/ 967048 h 1468583"/>
              <a:gd name="connsiteX1" fmla="*/ 484909 w 1003070"/>
              <a:gd name="connsiteY1" fmla="*/ 0 h 1468583"/>
              <a:gd name="connsiteX2" fmla="*/ 1003070 w 1003070"/>
              <a:gd name="connsiteY2" fmla="*/ 967048 h 1468583"/>
              <a:gd name="connsiteX3" fmla="*/ 501535 w 1003070"/>
              <a:gd name="connsiteY3" fmla="*/ 1468583 h 1468583"/>
              <a:gd name="connsiteX4" fmla="*/ 0 w 1003070"/>
              <a:gd name="connsiteY4" fmla="*/ 967048 h 1468583"/>
              <a:gd name="connsiteX0" fmla="*/ 0 w 1003070"/>
              <a:gd name="connsiteY0" fmla="*/ 1000299 h 1501834"/>
              <a:gd name="connsiteX1" fmla="*/ 484909 w 1003070"/>
              <a:gd name="connsiteY1" fmla="*/ 0 h 1501834"/>
              <a:gd name="connsiteX2" fmla="*/ 1003070 w 1003070"/>
              <a:gd name="connsiteY2" fmla="*/ 1000299 h 1501834"/>
              <a:gd name="connsiteX3" fmla="*/ 501535 w 1003070"/>
              <a:gd name="connsiteY3" fmla="*/ 1501834 h 1501834"/>
              <a:gd name="connsiteX4" fmla="*/ 0 w 1003070"/>
              <a:gd name="connsiteY4" fmla="*/ 1000299 h 1501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070" h="1501834">
                <a:moveTo>
                  <a:pt x="0" y="1000299"/>
                </a:moveTo>
                <a:cubicBezTo>
                  <a:pt x="0" y="723309"/>
                  <a:pt x="207919" y="0"/>
                  <a:pt x="484909" y="0"/>
                </a:cubicBezTo>
                <a:cubicBezTo>
                  <a:pt x="761899" y="0"/>
                  <a:pt x="1003070" y="723309"/>
                  <a:pt x="1003070" y="1000299"/>
                </a:cubicBezTo>
                <a:cubicBezTo>
                  <a:pt x="1003070" y="1277289"/>
                  <a:pt x="778525" y="1501834"/>
                  <a:pt x="501535" y="1501834"/>
                </a:cubicBezTo>
                <a:cubicBezTo>
                  <a:pt x="224545" y="1501834"/>
                  <a:pt x="0" y="1277289"/>
                  <a:pt x="0" y="1000299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762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BDD7EE"/>
                                      </p:to>
                                    </p:animClr>
                                    <p:set>
                                      <p:cBhvr>
                                        <p:cTn id="7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4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B2A30B4-92E8-C327-4668-555A9B129FA0}"/>
              </a:ext>
            </a:extLst>
          </p:cNvPr>
          <p:cNvGrpSpPr/>
          <p:nvPr/>
        </p:nvGrpSpPr>
        <p:grpSpPr>
          <a:xfrm>
            <a:off x="788895" y="663388"/>
            <a:ext cx="1240628" cy="1174031"/>
            <a:chOff x="788894" y="663388"/>
            <a:chExt cx="2922494" cy="2765612"/>
          </a:xfrm>
        </p:grpSpPr>
        <p:sp>
          <p:nvSpPr>
            <p:cNvPr id="2" name="正方形/長方形 1">
              <a:extLst>
                <a:ext uri="{FF2B5EF4-FFF2-40B4-BE49-F238E27FC236}">
                  <a16:creationId xmlns:a16="http://schemas.microsoft.com/office/drawing/2014/main" id="{91D48D5A-F354-67A8-19D3-2689945586D3}"/>
                </a:ext>
              </a:extLst>
            </p:cNvPr>
            <p:cNvSpPr/>
            <p:nvPr/>
          </p:nvSpPr>
          <p:spPr>
            <a:xfrm>
              <a:off x="788894" y="663388"/>
              <a:ext cx="2922494" cy="276561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0F10E721-8D30-41DD-D15F-BDA5F99C3D5A}"/>
                </a:ext>
              </a:extLst>
            </p:cNvPr>
            <p:cNvSpPr/>
            <p:nvPr/>
          </p:nvSpPr>
          <p:spPr>
            <a:xfrm>
              <a:off x="932337" y="1201272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B4375BC8-405C-605A-A60E-46AA2A5DD086}"/>
                </a:ext>
              </a:extLst>
            </p:cNvPr>
            <p:cNvSpPr/>
            <p:nvPr/>
          </p:nvSpPr>
          <p:spPr>
            <a:xfrm>
              <a:off x="3056969" y="887507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2B970BE-A906-EB37-889C-3FC9F72135AB}"/>
                </a:ext>
              </a:extLst>
            </p:cNvPr>
            <p:cNvSpPr/>
            <p:nvPr/>
          </p:nvSpPr>
          <p:spPr>
            <a:xfrm>
              <a:off x="1963273" y="1443322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03E8B4E7-D948-99AB-D606-7206DACEFF7E}"/>
                </a:ext>
              </a:extLst>
            </p:cNvPr>
            <p:cNvSpPr/>
            <p:nvPr/>
          </p:nvSpPr>
          <p:spPr>
            <a:xfrm>
              <a:off x="1568822" y="2099986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CA2C7D0-922E-CAD7-E0ED-D8DD091CC790}"/>
                </a:ext>
              </a:extLst>
            </p:cNvPr>
            <p:cNvSpPr/>
            <p:nvPr/>
          </p:nvSpPr>
          <p:spPr>
            <a:xfrm>
              <a:off x="1497110" y="2978527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C7D2E14-B428-AB8E-B5F9-36321BB9D389}"/>
                </a:ext>
              </a:extLst>
            </p:cNvPr>
            <p:cNvSpPr/>
            <p:nvPr/>
          </p:nvSpPr>
          <p:spPr>
            <a:xfrm>
              <a:off x="2433917" y="2368925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8C107827-D705-4542-463B-41EA7CE1DDCB}"/>
                </a:ext>
              </a:extLst>
            </p:cNvPr>
            <p:cNvSpPr/>
            <p:nvPr/>
          </p:nvSpPr>
          <p:spPr>
            <a:xfrm>
              <a:off x="3258670" y="2745446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C420A7F-E98E-B0E8-2825-F83B518CF6DF}"/>
              </a:ext>
            </a:extLst>
          </p:cNvPr>
          <p:cNvGrpSpPr/>
          <p:nvPr/>
        </p:nvGrpSpPr>
        <p:grpSpPr>
          <a:xfrm>
            <a:off x="2443639" y="672356"/>
            <a:ext cx="924516" cy="874888"/>
            <a:chOff x="788894" y="663388"/>
            <a:chExt cx="2922494" cy="2765612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F9BACB20-A4F1-5ACB-B042-8A0B7E555CB2}"/>
                </a:ext>
              </a:extLst>
            </p:cNvPr>
            <p:cNvSpPr/>
            <p:nvPr/>
          </p:nvSpPr>
          <p:spPr>
            <a:xfrm>
              <a:off x="788894" y="663388"/>
              <a:ext cx="2922494" cy="2765612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2A11F4E1-0AB0-DD5C-2ACC-6FB64BBEF65C}"/>
                </a:ext>
              </a:extLst>
            </p:cNvPr>
            <p:cNvSpPr/>
            <p:nvPr/>
          </p:nvSpPr>
          <p:spPr>
            <a:xfrm>
              <a:off x="932337" y="1201272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575A777A-E5A8-D1C8-F400-3414B90CF915}"/>
                </a:ext>
              </a:extLst>
            </p:cNvPr>
            <p:cNvSpPr/>
            <p:nvPr/>
          </p:nvSpPr>
          <p:spPr>
            <a:xfrm>
              <a:off x="3056969" y="887507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6C1786A9-C10E-5178-08EE-74ADAF26EE33}"/>
                </a:ext>
              </a:extLst>
            </p:cNvPr>
            <p:cNvSpPr/>
            <p:nvPr/>
          </p:nvSpPr>
          <p:spPr>
            <a:xfrm>
              <a:off x="1963273" y="1443322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E2127E3-9373-D5D3-F325-48D81EFCA37A}"/>
                </a:ext>
              </a:extLst>
            </p:cNvPr>
            <p:cNvSpPr/>
            <p:nvPr/>
          </p:nvSpPr>
          <p:spPr>
            <a:xfrm>
              <a:off x="1568822" y="2099986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3CD01A7-EA72-7D14-0395-CFAFB2FEAD80}"/>
                </a:ext>
              </a:extLst>
            </p:cNvPr>
            <p:cNvSpPr/>
            <p:nvPr/>
          </p:nvSpPr>
          <p:spPr>
            <a:xfrm>
              <a:off x="1497110" y="2978527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9F1E7350-A4FB-B9D2-C71F-E30A3ECA6442}"/>
                </a:ext>
              </a:extLst>
            </p:cNvPr>
            <p:cNvSpPr/>
            <p:nvPr/>
          </p:nvSpPr>
          <p:spPr>
            <a:xfrm>
              <a:off x="2433917" y="2368925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5DF85E8E-D9E3-63DF-1FEF-96A58FE7B76D}"/>
                </a:ext>
              </a:extLst>
            </p:cNvPr>
            <p:cNvSpPr/>
            <p:nvPr/>
          </p:nvSpPr>
          <p:spPr>
            <a:xfrm>
              <a:off x="3258670" y="2745446"/>
              <a:ext cx="141189" cy="1411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356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3A350D8C-6342-83AB-2AA2-CDFFB9C5C9F5}"/>
              </a:ext>
            </a:extLst>
          </p:cNvPr>
          <p:cNvCxnSpPr>
            <a:cxnSpLocks/>
          </p:cNvCxnSpPr>
          <p:nvPr/>
        </p:nvCxnSpPr>
        <p:spPr>
          <a:xfrm flipV="1">
            <a:off x="1108129" y="3316941"/>
            <a:ext cx="1760577" cy="2976283"/>
          </a:xfrm>
          <a:prstGeom prst="line">
            <a:avLst/>
          </a:prstGeom>
          <a:ln w="635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62724288-8216-6CEE-8CAF-E0B0BD9F6E81}"/>
              </a:ext>
            </a:extLst>
          </p:cNvPr>
          <p:cNvSpPr/>
          <p:nvPr/>
        </p:nvSpPr>
        <p:spPr>
          <a:xfrm rot="252431">
            <a:off x="2964037" y="1471624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CDD9B9BF-DB5A-31BE-C3ED-542039B8456C}"/>
              </a:ext>
            </a:extLst>
          </p:cNvPr>
          <p:cNvSpPr/>
          <p:nvPr/>
        </p:nvSpPr>
        <p:spPr>
          <a:xfrm rot="252431">
            <a:off x="3094133" y="1213518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D028154C-F3EA-C358-66A3-58A2E1BA3409}"/>
              </a:ext>
            </a:extLst>
          </p:cNvPr>
          <p:cNvSpPr/>
          <p:nvPr/>
        </p:nvSpPr>
        <p:spPr>
          <a:xfrm rot="252431">
            <a:off x="3235382" y="986775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B060C025-F3C9-1D5A-596D-53BB1F7588F3}"/>
              </a:ext>
            </a:extLst>
          </p:cNvPr>
          <p:cNvSpPr/>
          <p:nvPr/>
        </p:nvSpPr>
        <p:spPr>
          <a:xfrm rot="252431">
            <a:off x="3029085" y="1334093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E3EF9A8F-BEEE-D022-8831-1FA5D2D081F7}"/>
              </a:ext>
            </a:extLst>
          </p:cNvPr>
          <p:cNvSpPr/>
          <p:nvPr/>
        </p:nvSpPr>
        <p:spPr>
          <a:xfrm rot="410218">
            <a:off x="3452722" y="799490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フリーフォーム: 図形 23">
            <a:extLst>
              <a:ext uri="{FF2B5EF4-FFF2-40B4-BE49-F238E27FC236}">
                <a16:creationId xmlns:a16="http://schemas.microsoft.com/office/drawing/2014/main" id="{5EC30904-DFE8-6079-D6C0-7FED4D9BA976}"/>
              </a:ext>
            </a:extLst>
          </p:cNvPr>
          <p:cNvSpPr/>
          <p:nvPr/>
        </p:nvSpPr>
        <p:spPr>
          <a:xfrm rot="252431">
            <a:off x="3192637" y="1107350"/>
            <a:ext cx="2877015" cy="1918010"/>
          </a:xfrm>
          <a:custGeom>
            <a:avLst/>
            <a:gdLst>
              <a:gd name="connsiteX0" fmla="*/ 0 w 2877015"/>
              <a:gd name="connsiteY0" fmla="*/ 1918010 h 1918010"/>
              <a:gd name="connsiteX1" fmla="*/ 1182030 w 2877015"/>
              <a:gd name="connsiteY1" fmla="*/ 401444 h 1918010"/>
              <a:gd name="connsiteX2" fmla="*/ 2877015 w 2877015"/>
              <a:gd name="connsiteY2" fmla="*/ 0 h 1918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7015" h="1918010">
                <a:moveTo>
                  <a:pt x="0" y="1918010"/>
                </a:moveTo>
                <a:cubicBezTo>
                  <a:pt x="351263" y="1319561"/>
                  <a:pt x="702527" y="721112"/>
                  <a:pt x="1182030" y="401444"/>
                </a:cubicBezTo>
                <a:cubicBezTo>
                  <a:pt x="1661533" y="81776"/>
                  <a:pt x="2269274" y="40888"/>
                  <a:pt x="2877015" y="0"/>
                </a:cubicBezTo>
              </a:path>
            </a:pathLst>
          </a:custGeom>
          <a:noFill/>
          <a:ln>
            <a:solidFill>
              <a:schemeClr val="accent2">
                <a:lumMod val="20000"/>
                <a:lumOff val="80000"/>
              </a:schemeClr>
            </a:solidFill>
          </a:ln>
          <a:effectLst>
            <a:glow rad="762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59B19482-0FD2-1AB0-73FB-DE258437CA49}"/>
              </a:ext>
            </a:extLst>
          </p:cNvPr>
          <p:cNvGrpSpPr/>
          <p:nvPr/>
        </p:nvGrpSpPr>
        <p:grpSpPr>
          <a:xfrm>
            <a:off x="4294970" y="4049596"/>
            <a:ext cx="3601158" cy="1697836"/>
            <a:chOff x="5780571" y="4318666"/>
            <a:chExt cx="3601158" cy="1697836"/>
          </a:xfrm>
        </p:grpSpPr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A96701B5-F965-8E59-68CB-08244DBF66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34549" y="4450559"/>
              <a:ext cx="1012709" cy="1013845"/>
            </a:xfrm>
            <a:prstGeom prst="rect">
              <a:avLst/>
            </a:prstGeom>
          </p:spPr>
        </p:pic>
        <p:pic>
          <p:nvPicPr>
            <p:cNvPr id="30" name="図 29">
              <a:extLst>
                <a:ext uri="{FF2B5EF4-FFF2-40B4-BE49-F238E27FC236}">
                  <a16:creationId xmlns:a16="http://schemas.microsoft.com/office/drawing/2014/main" id="{B4236A2A-D87E-E9BB-CFCE-1D288EF8F4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80571" y="4318666"/>
              <a:ext cx="1012709" cy="1013845"/>
            </a:xfrm>
            <a:prstGeom prst="rect">
              <a:avLst/>
            </a:prstGeom>
          </p:spPr>
        </p:pic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8272E89F-F1F6-8B05-978B-351BB95742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28194" y="4497676"/>
              <a:ext cx="1012709" cy="1013845"/>
            </a:xfrm>
            <a:prstGeom prst="rect">
              <a:avLst/>
            </a:prstGeom>
          </p:spPr>
        </p:pic>
        <p:pic>
          <p:nvPicPr>
            <p:cNvPr id="32" name="図 31">
              <a:extLst>
                <a:ext uri="{FF2B5EF4-FFF2-40B4-BE49-F238E27FC236}">
                  <a16:creationId xmlns:a16="http://schemas.microsoft.com/office/drawing/2014/main" id="{B4792FDE-BC39-0262-BBF3-2ED3A7B633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236243" y="4343096"/>
              <a:ext cx="1012709" cy="1013845"/>
            </a:xfrm>
            <a:prstGeom prst="rect">
              <a:avLst/>
            </a:prstGeom>
          </p:spPr>
        </p:pic>
        <p:pic>
          <p:nvPicPr>
            <p:cNvPr id="33" name="図 32">
              <a:extLst>
                <a:ext uri="{FF2B5EF4-FFF2-40B4-BE49-F238E27FC236}">
                  <a16:creationId xmlns:a16="http://schemas.microsoft.com/office/drawing/2014/main" id="{2F863A3F-6F26-7110-EF7D-F69C85CFA8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29510" y="4731343"/>
              <a:ext cx="1012709" cy="1013845"/>
            </a:xfrm>
            <a:prstGeom prst="rect">
              <a:avLst/>
            </a:prstGeom>
          </p:spPr>
        </p:pic>
        <p:pic>
          <p:nvPicPr>
            <p:cNvPr id="35" name="図 34">
              <a:extLst>
                <a:ext uri="{FF2B5EF4-FFF2-40B4-BE49-F238E27FC236}">
                  <a16:creationId xmlns:a16="http://schemas.microsoft.com/office/drawing/2014/main" id="{9A24A351-B2F5-DB2F-C61F-2FD010290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46602" y="4721693"/>
              <a:ext cx="1012709" cy="1013845"/>
            </a:xfrm>
            <a:prstGeom prst="rect">
              <a:avLst/>
            </a:prstGeom>
          </p:spPr>
        </p:pic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493EB831-FAB2-02A7-F68B-368F5523E1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20287" y="4488026"/>
              <a:ext cx="1012709" cy="1013845"/>
            </a:xfrm>
            <a:prstGeom prst="rect">
              <a:avLst/>
            </a:prstGeom>
          </p:spPr>
        </p:pic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A49559F7-0717-7BE3-210C-D9D95E6C7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67828" y="4395429"/>
              <a:ext cx="1012709" cy="1013845"/>
            </a:xfrm>
            <a:prstGeom prst="rect">
              <a:avLst/>
            </a:prstGeom>
          </p:spPr>
        </p:pic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32A6C524-215C-FBA4-4365-FEA027CB3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25326" y="4763014"/>
              <a:ext cx="1012709" cy="1013845"/>
            </a:xfrm>
            <a:prstGeom prst="rect">
              <a:avLst/>
            </a:prstGeom>
          </p:spPr>
        </p:pic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365CB688-F43F-87A9-215B-34953F7ACB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69020" y="4647496"/>
              <a:ext cx="1012709" cy="1013845"/>
            </a:xfrm>
            <a:prstGeom prst="rect">
              <a:avLst/>
            </a:prstGeom>
          </p:spPr>
        </p:pic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597DA7D7-6504-FD51-6B4D-C521B17E71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71348" y="5002657"/>
              <a:ext cx="1012709" cy="1013845"/>
            </a:xfrm>
            <a:prstGeom prst="rect">
              <a:avLst/>
            </a:prstGeom>
          </p:spPr>
        </p:pic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6A2AA560-8414-5572-F3FF-CDB5DA815A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1414" y="4922484"/>
              <a:ext cx="1012709" cy="101384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35154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4E7A118-AF0C-7C9B-86B5-A08D139ED835}"/>
              </a:ext>
            </a:extLst>
          </p:cNvPr>
          <p:cNvSpPr/>
          <p:nvPr/>
        </p:nvSpPr>
        <p:spPr>
          <a:xfrm>
            <a:off x="2232320" y="401892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63E056BB-D8AC-1347-06BF-F85CBA13105F}"/>
              </a:ext>
            </a:extLst>
          </p:cNvPr>
          <p:cNvSpPr/>
          <p:nvPr/>
        </p:nvSpPr>
        <p:spPr>
          <a:xfrm>
            <a:off x="2438509" y="715657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514ABFF1-2455-6D67-5940-211E1067B15F}"/>
              </a:ext>
            </a:extLst>
          </p:cNvPr>
          <p:cNvSpPr/>
          <p:nvPr/>
        </p:nvSpPr>
        <p:spPr>
          <a:xfrm>
            <a:off x="1712476" y="1101141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C9FC9160-85AD-DC0F-8B2B-0819B13EA985}"/>
              </a:ext>
            </a:extLst>
          </p:cNvPr>
          <p:cNvSpPr/>
          <p:nvPr/>
        </p:nvSpPr>
        <p:spPr>
          <a:xfrm>
            <a:off x="1972398" y="1617371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FF93217E-9BC3-4857-C88E-3FCB07D38E74}"/>
              </a:ext>
            </a:extLst>
          </p:cNvPr>
          <p:cNvSpPr/>
          <p:nvPr/>
        </p:nvSpPr>
        <p:spPr>
          <a:xfrm>
            <a:off x="3253696" y="1819836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9772D971-667C-0639-1315-CBBBEE18D5C4}"/>
              </a:ext>
            </a:extLst>
          </p:cNvPr>
          <p:cNvSpPr/>
          <p:nvPr/>
        </p:nvSpPr>
        <p:spPr>
          <a:xfrm>
            <a:off x="1116487" y="2102220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CD4C5B4C-C174-F6BA-4F9C-2105C6931821}"/>
              </a:ext>
            </a:extLst>
          </p:cNvPr>
          <p:cNvSpPr/>
          <p:nvPr/>
        </p:nvSpPr>
        <p:spPr>
          <a:xfrm>
            <a:off x="2254893" y="2366681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2BAEA161-6420-BF2D-2D60-0D3FBDC19565}"/>
              </a:ext>
            </a:extLst>
          </p:cNvPr>
          <p:cNvSpPr/>
          <p:nvPr/>
        </p:nvSpPr>
        <p:spPr>
          <a:xfrm>
            <a:off x="415123" y="2565051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BF647C95-0872-1EC7-EAD8-862365F623FD}"/>
              </a:ext>
            </a:extLst>
          </p:cNvPr>
          <p:cNvSpPr/>
          <p:nvPr/>
        </p:nvSpPr>
        <p:spPr>
          <a:xfrm>
            <a:off x="1308050" y="2681968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C5C37C1F-BEC8-5D8D-0319-D12624B0DA74}"/>
              </a:ext>
            </a:extLst>
          </p:cNvPr>
          <p:cNvSpPr/>
          <p:nvPr/>
        </p:nvSpPr>
        <p:spPr>
          <a:xfrm>
            <a:off x="2299253" y="2661039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947C6AAE-3A25-CF7B-5499-7B62B9DC6DCB}"/>
              </a:ext>
            </a:extLst>
          </p:cNvPr>
          <p:cNvSpPr/>
          <p:nvPr/>
        </p:nvSpPr>
        <p:spPr>
          <a:xfrm>
            <a:off x="3394437" y="2759018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5A126DC9-D4DE-6BC0-ED20-B0024E5390F0}"/>
              </a:ext>
            </a:extLst>
          </p:cNvPr>
          <p:cNvSpPr/>
          <p:nvPr/>
        </p:nvSpPr>
        <p:spPr>
          <a:xfrm>
            <a:off x="4413113" y="2832842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フリーフォーム: 図形 17">
            <a:extLst>
              <a:ext uri="{FF2B5EF4-FFF2-40B4-BE49-F238E27FC236}">
                <a16:creationId xmlns:a16="http://schemas.microsoft.com/office/drawing/2014/main" id="{F8E81EB8-6EE8-0DE4-9C6F-03C3C93A1E04}"/>
              </a:ext>
            </a:extLst>
          </p:cNvPr>
          <p:cNvSpPr/>
          <p:nvPr/>
        </p:nvSpPr>
        <p:spPr>
          <a:xfrm>
            <a:off x="1062699" y="3093585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フリーフォーム: 図形 18">
            <a:extLst>
              <a:ext uri="{FF2B5EF4-FFF2-40B4-BE49-F238E27FC236}">
                <a16:creationId xmlns:a16="http://schemas.microsoft.com/office/drawing/2014/main" id="{93047DA6-C1D0-95E5-A007-52EDAFA6F502}"/>
              </a:ext>
            </a:extLst>
          </p:cNvPr>
          <p:cNvSpPr/>
          <p:nvPr/>
        </p:nvSpPr>
        <p:spPr>
          <a:xfrm>
            <a:off x="2107771" y="3159384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: 図形 19">
            <a:extLst>
              <a:ext uri="{FF2B5EF4-FFF2-40B4-BE49-F238E27FC236}">
                <a16:creationId xmlns:a16="http://schemas.microsoft.com/office/drawing/2014/main" id="{0281BF16-4808-8528-3408-8E3EC0F2ED2B}"/>
              </a:ext>
            </a:extLst>
          </p:cNvPr>
          <p:cNvSpPr/>
          <p:nvPr/>
        </p:nvSpPr>
        <p:spPr>
          <a:xfrm>
            <a:off x="3378971" y="3188477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フリーフォーム: 図形 20">
            <a:extLst>
              <a:ext uri="{FF2B5EF4-FFF2-40B4-BE49-F238E27FC236}">
                <a16:creationId xmlns:a16="http://schemas.microsoft.com/office/drawing/2014/main" id="{612992BF-2462-D95B-A774-241052415DAE}"/>
              </a:ext>
            </a:extLst>
          </p:cNvPr>
          <p:cNvSpPr/>
          <p:nvPr/>
        </p:nvSpPr>
        <p:spPr>
          <a:xfrm>
            <a:off x="4465626" y="3225179"/>
            <a:ext cx="1630374" cy="1417944"/>
          </a:xfrm>
          <a:custGeom>
            <a:avLst/>
            <a:gdLst>
              <a:gd name="connsiteX0" fmla="*/ 215153 w 1972236"/>
              <a:gd name="connsiteY0" fmla="*/ 753035 h 1810870"/>
              <a:gd name="connsiteX1" fmla="*/ 215153 w 1972236"/>
              <a:gd name="connsiteY1" fmla="*/ 753035 h 1810870"/>
              <a:gd name="connsiteX2" fmla="*/ 161365 w 1972236"/>
              <a:gd name="connsiteY2" fmla="*/ 591670 h 1810870"/>
              <a:gd name="connsiteX3" fmla="*/ 215153 w 1972236"/>
              <a:gd name="connsiteY3" fmla="*/ 358588 h 1810870"/>
              <a:gd name="connsiteX4" fmla="*/ 233083 w 1972236"/>
              <a:gd name="connsiteY4" fmla="*/ 304800 h 1810870"/>
              <a:gd name="connsiteX5" fmla="*/ 304800 w 1972236"/>
              <a:gd name="connsiteY5" fmla="*/ 233082 h 1810870"/>
              <a:gd name="connsiteX6" fmla="*/ 376518 w 1972236"/>
              <a:gd name="connsiteY6" fmla="*/ 179294 h 1810870"/>
              <a:gd name="connsiteX7" fmla="*/ 681318 w 1972236"/>
              <a:gd name="connsiteY7" fmla="*/ 197223 h 1810870"/>
              <a:gd name="connsiteX8" fmla="*/ 753036 w 1972236"/>
              <a:gd name="connsiteY8" fmla="*/ 0 h 1810870"/>
              <a:gd name="connsiteX9" fmla="*/ 1290918 w 1972236"/>
              <a:gd name="connsiteY9" fmla="*/ 0 h 1810870"/>
              <a:gd name="connsiteX10" fmla="*/ 1416424 w 1972236"/>
              <a:gd name="connsiteY10" fmla="*/ 340658 h 1810870"/>
              <a:gd name="connsiteX11" fmla="*/ 1882589 w 1972236"/>
              <a:gd name="connsiteY11" fmla="*/ 555811 h 1810870"/>
              <a:gd name="connsiteX12" fmla="*/ 1972236 w 1972236"/>
              <a:gd name="connsiteY12" fmla="*/ 1057835 h 1810870"/>
              <a:gd name="connsiteX13" fmla="*/ 1954306 w 1972236"/>
              <a:gd name="connsiteY13" fmla="*/ 1237129 h 1810870"/>
              <a:gd name="connsiteX14" fmla="*/ 1900518 w 1972236"/>
              <a:gd name="connsiteY14" fmla="*/ 1255058 h 1810870"/>
              <a:gd name="connsiteX15" fmla="*/ 1775012 w 1972236"/>
              <a:gd name="connsiteY15" fmla="*/ 1290917 h 1810870"/>
              <a:gd name="connsiteX16" fmla="*/ 1757083 w 1972236"/>
              <a:gd name="connsiteY16" fmla="*/ 1344705 h 1810870"/>
              <a:gd name="connsiteX17" fmla="*/ 1864659 w 1972236"/>
              <a:gd name="connsiteY17" fmla="*/ 1434353 h 1810870"/>
              <a:gd name="connsiteX18" fmla="*/ 1918447 w 1972236"/>
              <a:gd name="connsiteY18" fmla="*/ 1470211 h 1810870"/>
              <a:gd name="connsiteX19" fmla="*/ 1954306 w 1972236"/>
              <a:gd name="connsiteY19" fmla="*/ 1524000 h 1810870"/>
              <a:gd name="connsiteX20" fmla="*/ 1918447 w 1972236"/>
              <a:gd name="connsiteY20" fmla="*/ 1595717 h 1810870"/>
              <a:gd name="connsiteX21" fmla="*/ 1810871 w 1972236"/>
              <a:gd name="connsiteY21" fmla="*/ 1703294 h 1810870"/>
              <a:gd name="connsiteX22" fmla="*/ 1775012 w 1972236"/>
              <a:gd name="connsiteY22" fmla="*/ 1757082 h 1810870"/>
              <a:gd name="connsiteX23" fmla="*/ 1721224 w 1972236"/>
              <a:gd name="connsiteY23" fmla="*/ 1810870 h 1810870"/>
              <a:gd name="connsiteX24" fmla="*/ 770965 w 1972236"/>
              <a:gd name="connsiteY24" fmla="*/ 1721223 h 1810870"/>
              <a:gd name="connsiteX25" fmla="*/ 143436 w 1972236"/>
              <a:gd name="connsiteY25" fmla="*/ 1398494 h 1810870"/>
              <a:gd name="connsiteX26" fmla="*/ 17930 w 1972236"/>
              <a:gd name="connsiteY26" fmla="*/ 1272988 h 1810870"/>
              <a:gd name="connsiteX27" fmla="*/ 0 w 1972236"/>
              <a:gd name="connsiteY27" fmla="*/ 1219200 h 1810870"/>
              <a:gd name="connsiteX28" fmla="*/ 17930 w 1972236"/>
              <a:gd name="connsiteY28" fmla="*/ 1021976 h 1810870"/>
              <a:gd name="connsiteX29" fmla="*/ 71718 w 1972236"/>
              <a:gd name="connsiteY29" fmla="*/ 950258 h 1810870"/>
              <a:gd name="connsiteX30" fmla="*/ 125506 w 1972236"/>
              <a:gd name="connsiteY30" fmla="*/ 878541 h 1810870"/>
              <a:gd name="connsiteX31" fmla="*/ 215153 w 1972236"/>
              <a:gd name="connsiteY31" fmla="*/ 753035 h 1810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972236" h="1810870">
                <a:moveTo>
                  <a:pt x="215153" y="753035"/>
                </a:moveTo>
                <a:lnTo>
                  <a:pt x="215153" y="753035"/>
                </a:lnTo>
                <a:cubicBezTo>
                  <a:pt x="197224" y="699247"/>
                  <a:pt x="167626" y="648021"/>
                  <a:pt x="161365" y="591670"/>
                </a:cubicBezTo>
                <a:cubicBezTo>
                  <a:pt x="145506" y="448935"/>
                  <a:pt x="173237" y="456392"/>
                  <a:pt x="215153" y="358588"/>
                </a:cubicBezTo>
                <a:cubicBezTo>
                  <a:pt x="222598" y="341217"/>
                  <a:pt x="222098" y="320179"/>
                  <a:pt x="233083" y="304800"/>
                </a:cubicBezTo>
                <a:cubicBezTo>
                  <a:pt x="252733" y="277289"/>
                  <a:pt x="279357" y="255345"/>
                  <a:pt x="304800" y="233082"/>
                </a:cubicBezTo>
                <a:cubicBezTo>
                  <a:pt x="327289" y="213404"/>
                  <a:pt x="346770" y="182127"/>
                  <a:pt x="376518" y="179294"/>
                </a:cubicBezTo>
                <a:cubicBezTo>
                  <a:pt x="477835" y="169645"/>
                  <a:pt x="579718" y="191247"/>
                  <a:pt x="681318" y="197223"/>
                </a:cubicBezTo>
                <a:lnTo>
                  <a:pt x="753036" y="0"/>
                </a:lnTo>
                <a:lnTo>
                  <a:pt x="1290918" y="0"/>
                </a:lnTo>
                <a:lnTo>
                  <a:pt x="1416424" y="340658"/>
                </a:lnTo>
                <a:lnTo>
                  <a:pt x="1882589" y="555811"/>
                </a:lnTo>
                <a:lnTo>
                  <a:pt x="1972236" y="1057835"/>
                </a:lnTo>
                <a:cubicBezTo>
                  <a:pt x="1966259" y="1117600"/>
                  <a:pt x="1974832" y="1180682"/>
                  <a:pt x="1954306" y="1237129"/>
                </a:cubicBezTo>
                <a:cubicBezTo>
                  <a:pt x="1947847" y="1254890"/>
                  <a:pt x="1918620" y="1249627"/>
                  <a:pt x="1900518" y="1255058"/>
                </a:cubicBezTo>
                <a:cubicBezTo>
                  <a:pt x="1858844" y="1267560"/>
                  <a:pt x="1816847" y="1278964"/>
                  <a:pt x="1775012" y="1290917"/>
                </a:cubicBezTo>
                <a:cubicBezTo>
                  <a:pt x="1769036" y="1308846"/>
                  <a:pt x="1753976" y="1326063"/>
                  <a:pt x="1757083" y="1344705"/>
                </a:cubicBezTo>
                <a:cubicBezTo>
                  <a:pt x="1766718" y="1402515"/>
                  <a:pt x="1824583" y="1411452"/>
                  <a:pt x="1864659" y="1434353"/>
                </a:cubicBezTo>
                <a:cubicBezTo>
                  <a:pt x="1883368" y="1445044"/>
                  <a:pt x="1900518" y="1458258"/>
                  <a:pt x="1918447" y="1470211"/>
                </a:cubicBezTo>
                <a:cubicBezTo>
                  <a:pt x="1930400" y="1488141"/>
                  <a:pt x="1954306" y="1502451"/>
                  <a:pt x="1954306" y="1524000"/>
                </a:cubicBezTo>
                <a:cubicBezTo>
                  <a:pt x="1954306" y="1550727"/>
                  <a:pt x="1931707" y="1572511"/>
                  <a:pt x="1918447" y="1595717"/>
                </a:cubicBezTo>
                <a:cubicBezTo>
                  <a:pt x="1862108" y="1694310"/>
                  <a:pt x="1905243" y="1608922"/>
                  <a:pt x="1810871" y="1703294"/>
                </a:cubicBezTo>
                <a:cubicBezTo>
                  <a:pt x="1795634" y="1718531"/>
                  <a:pt x="1788807" y="1740528"/>
                  <a:pt x="1775012" y="1757082"/>
                </a:cubicBezTo>
                <a:cubicBezTo>
                  <a:pt x="1758780" y="1776561"/>
                  <a:pt x="1721224" y="1810870"/>
                  <a:pt x="1721224" y="1810870"/>
                </a:cubicBezTo>
                <a:lnTo>
                  <a:pt x="770965" y="1721223"/>
                </a:lnTo>
                <a:lnTo>
                  <a:pt x="143436" y="1398494"/>
                </a:lnTo>
                <a:cubicBezTo>
                  <a:pt x="101601" y="1356659"/>
                  <a:pt x="54890" y="1319187"/>
                  <a:pt x="17930" y="1272988"/>
                </a:cubicBezTo>
                <a:cubicBezTo>
                  <a:pt x="6124" y="1258230"/>
                  <a:pt x="0" y="1238099"/>
                  <a:pt x="0" y="1219200"/>
                </a:cubicBezTo>
                <a:cubicBezTo>
                  <a:pt x="0" y="1153188"/>
                  <a:pt x="921" y="1085760"/>
                  <a:pt x="17930" y="1021976"/>
                </a:cubicBezTo>
                <a:cubicBezTo>
                  <a:pt x="25630" y="993103"/>
                  <a:pt x="54349" y="974574"/>
                  <a:pt x="71718" y="950258"/>
                </a:cubicBezTo>
                <a:cubicBezTo>
                  <a:pt x="122400" y="879303"/>
                  <a:pt x="88365" y="915682"/>
                  <a:pt x="125506" y="878541"/>
                </a:cubicBezTo>
                <a:lnTo>
                  <a:pt x="215153" y="7530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D58B6D1F-49EC-F611-DDCE-441BC92672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5018" y="1307408"/>
            <a:ext cx="5681964" cy="424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9876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5012</TotalTime>
  <Words>0</Words>
  <Application>Microsoft Office PowerPoint</Application>
  <PresentationFormat>ワイド画面</PresentationFormat>
  <Paragraphs>0</Paragraphs>
  <Slides>10</Slides>
  <Notes>0</Notes>
  <HiddenSlides>5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4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パソコン教室</dc:creator>
  <cp:lastModifiedBy>パソコン教室</cp:lastModifiedBy>
  <cp:revision>19</cp:revision>
  <dcterms:created xsi:type="dcterms:W3CDTF">2023-06-06T09:27:33Z</dcterms:created>
  <dcterms:modified xsi:type="dcterms:W3CDTF">2023-07-10T07:06:32Z</dcterms:modified>
</cp:coreProperties>
</file>